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265" r:id="rId2"/>
    <p:sldId id="310" r:id="rId3"/>
    <p:sldId id="329" r:id="rId4"/>
    <p:sldId id="322" r:id="rId5"/>
    <p:sldId id="314" r:id="rId6"/>
    <p:sldId id="323" r:id="rId7"/>
    <p:sldId id="315" r:id="rId8"/>
    <p:sldId id="316" r:id="rId9"/>
    <p:sldId id="336" r:id="rId10"/>
    <p:sldId id="328" r:id="rId11"/>
    <p:sldId id="331" r:id="rId12"/>
    <p:sldId id="317" r:id="rId13"/>
    <p:sldId id="338" r:id="rId14"/>
    <p:sldId id="345" r:id="rId15"/>
    <p:sldId id="332" r:id="rId16"/>
    <p:sldId id="333" r:id="rId17"/>
    <p:sldId id="339" r:id="rId18"/>
    <p:sldId id="335" r:id="rId19"/>
  </p:sldIdLst>
  <p:sldSz cx="12188825" cy="6858000"/>
  <p:notesSz cx="6858000" cy="9144000"/>
  <p:custDataLst>
    <p:tags r:id="rId22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710" autoAdjust="0"/>
    <p:restoredTop sz="65492" autoAdjust="0"/>
  </p:normalViewPr>
  <p:slideViewPr>
    <p:cSldViewPr showGuides="1">
      <p:cViewPr varScale="1">
        <p:scale>
          <a:sx n="48" d="100"/>
          <a:sy n="48" d="100"/>
        </p:scale>
        <p:origin x="1372" y="44"/>
      </p:cViewPr>
      <p:guideLst>
        <p:guide pos="3839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1986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gs" Target="tags/tag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088EAF-6ECA-4616-85EF-35AA19C641F3}" type="datetimeFigureOut">
              <a:rPr lang="en-US"/>
              <a:t>11/20/2019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F912AB-2776-42F2-A957-313FC7EFEDB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320657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BD2D7A-D230-4F91-BD59-0A39C2703BA8}" type="datetimeFigureOut">
              <a:rPr lang="en-US"/>
              <a:t>11/20/2019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3199CD-3E1B-4AE6-990F-76F925F5EA9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76579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8871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2526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0770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7208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2321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9204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370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9013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4255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1461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452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974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5783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6712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5214" y="1828800"/>
            <a:ext cx="8229600" cy="2895600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66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5213" y="4800600"/>
            <a:ext cx="8229600" cy="12192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499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11/20/2019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60095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42412" y="381001"/>
            <a:ext cx="1524001" cy="5638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2412" y="381001"/>
            <a:ext cx="7391399" cy="5638800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11/20/2019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79035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11/20/2019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38254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9614" y="2514600"/>
            <a:ext cx="8692399" cy="2819400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 b="0" cap="none" baseline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5213" y="5410200"/>
            <a:ext cx="8687333" cy="609601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11/20/2019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61813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04781" y="1905001"/>
            <a:ext cx="4419599" cy="4114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29183" y="1905001"/>
            <a:ext cx="4419600" cy="4114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11/20/2019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25340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1" y="1905000"/>
            <a:ext cx="4416552" cy="762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411" y="2743201"/>
            <a:ext cx="4416552" cy="3276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49861" y="1905000"/>
            <a:ext cx="4416552" cy="762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49861" y="2743201"/>
            <a:ext cx="4416552" cy="3276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11/20/2019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0841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11/20/2019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2663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11/20/2019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07540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1414" y="685800"/>
            <a:ext cx="6400800" cy="53340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11/20/2019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44981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3600" b="0" i="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4951414" y="685800"/>
            <a:ext cx="6400799" cy="5334000"/>
          </a:xfrm>
          <a:solidFill>
            <a:schemeClr val="bg2"/>
          </a:solidFill>
          <a:ln w="76200">
            <a:solidFill>
              <a:schemeClr val="tx1"/>
            </a:solidFill>
            <a:miter lim="800000"/>
          </a:ln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pPr/>
              <a:t>11/20/2019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49172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1904999"/>
            <a:ext cx="9134391" cy="4114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2413" y="6400800"/>
            <a:ext cx="655319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6422" y="6400800"/>
            <a:ext cx="144938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F41C87-7AD9-4845-A077-840E4A0F3F06}" type="datetimeFigureOut">
              <a:rPr lang="en-US" smtClean="0"/>
              <a:pPr/>
              <a:t>11/20/2019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28211" y="6400800"/>
            <a:ext cx="838201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013F82-EE5E-44EE-A61D-E31C6657F26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0599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1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3838" indent="-223838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SzPct val="10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63550" indent="-231775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SzPct val="10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82625" indent="-21907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57250" indent="-17462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30288" indent="-173038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380744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554480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728216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39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3427412" y="1528763"/>
            <a:ext cx="8229600" cy="1752600"/>
          </a:xfrm>
        </p:spPr>
        <p:txBody>
          <a:bodyPr>
            <a:normAutofit/>
          </a:bodyPr>
          <a:lstStyle/>
          <a:p>
            <a:r>
              <a:rPr lang="en-US" sz="6000" dirty="0" smtClean="0"/>
              <a:t>November 2019</a:t>
            </a:r>
            <a:br>
              <a:rPr lang="en-US" sz="6000" dirty="0" smtClean="0"/>
            </a:br>
            <a:endParaRPr lang="en-US" sz="6000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455612" y="3733800"/>
            <a:ext cx="8229600" cy="1219200"/>
          </a:xfrm>
        </p:spPr>
        <p:txBody>
          <a:bodyPr>
            <a:noAutofit/>
          </a:bodyPr>
          <a:lstStyle/>
          <a:p>
            <a:r>
              <a:rPr lang="it-IT" sz="4000" dirty="0" smtClean="0">
                <a:solidFill>
                  <a:schemeClr val="bg2">
                    <a:lumMod val="25000"/>
                    <a:lumOff val="75000"/>
                  </a:schemeClr>
                </a:solidFill>
              </a:rPr>
              <a:t>Infrastructure Testing </a:t>
            </a:r>
            <a:br>
              <a:rPr lang="it-IT" sz="4000" dirty="0" smtClean="0">
                <a:solidFill>
                  <a:schemeClr val="bg2">
                    <a:lumMod val="25000"/>
                    <a:lumOff val="75000"/>
                  </a:schemeClr>
                </a:solidFill>
              </a:rPr>
            </a:br>
            <a:r>
              <a:rPr lang="it-IT" sz="4000" dirty="0" smtClean="0">
                <a:solidFill>
                  <a:schemeClr val="bg2">
                    <a:lumMod val="25000"/>
                    <a:lumOff val="75000"/>
                  </a:schemeClr>
                </a:solidFill>
              </a:rPr>
              <a:t>With PowerShell &amp; Pester</a:t>
            </a:r>
            <a:endParaRPr lang="it-IT" sz="4000" dirty="0">
              <a:solidFill>
                <a:schemeClr val="bg2">
                  <a:lumMod val="25000"/>
                  <a:lumOff val="75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012" y="1181100"/>
            <a:ext cx="2673764" cy="164782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0412" y="3429000"/>
            <a:ext cx="1676400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92012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Pester Testing Quick Start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you need to know Right now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722239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36238" y="3733800"/>
            <a:ext cx="105156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/>
              <a:t>PS&gt; </a:t>
            </a:r>
            <a:r>
              <a:rPr lang="en-US" sz="4400" dirty="0">
                <a:solidFill>
                  <a:srgbClr val="FFFF00"/>
                </a:solidFill>
              </a:rPr>
              <a:t>Install-Module</a:t>
            </a:r>
            <a:r>
              <a:rPr lang="en-US" sz="4400" dirty="0"/>
              <a:t> -Name </a:t>
            </a:r>
            <a:r>
              <a:rPr lang="en-US" sz="4400" dirty="0">
                <a:solidFill>
                  <a:srgbClr val="FFC000"/>
                </a:solidFill>
              </a:rPr>
              <a:t>‘Pester</a:t>
            </a:r>
            <a:r>
              <a:rPr lang="en-US" sz="4400" dirty="0" smtClean="0">
                <a:solidFill>
                  <a:srgbClr val="FFC000"/>
                </a:solidFill>
              </a:rPr>
              <a:t>’</a:t>
            </a:r>
            <a:endParaRPr lang="en-US" sz="4400" dirty="0" smtClean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 smtClean="0"/>
              <a:t>PS&gt; </a:t>
            </a:r>
            <a:r>
              <a:rPr lang="en-US" sz="4400" dirty="0" smtClean="0">
                <a:solidFill>
                  <a:srgbClr val="FFFF00"/>
                </a:solidFill>
              </a:rPr>
              <a:t>Save-Module</a:t>
            </a:r>
            <a:r>
              <a:rPr lang="en-US" sz="4400" dirty="0" smtClean="0"/>
              <a:t> -Name </a:t>
            </a:r>
            <a:r>
              <a:rPr lang="en-US" sz="4400" dirty="0" smtClean="0">
                <a:solidFill>
                  <a:srgbClr val="FFC000"/>
                </a:solidFill>
              </a:rPr>
              <a:t>‘Pester’ </a:t>
            </a:r>
            <a:r>
              <a:rPr lang="en-US" sz="4400" dirty="0" smtClean="0"/>
              <a:t>-Path </a:t>
            </a:r>
            <a:r>
              <a:rPr lang="en-US" sz="4400" dirty="0" smtClean="0">
                <a:solidFill>
                  <a:srgbClr val="FFC000"/>
                </a:solidFill>
              </a:rPr>
              <a:t>‘.\’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/>
              <a:t>PS&gt; </a:t>
            </a:r>
            <a:r>
              <a:rPr lang="en-US" sz="4400" dirty="0" smtClean="0">
                <a:solidFill>
                  <a:srgbClr val="FFFF00"/>
                </a:solidFill>
              </a:rPr>
              <a:t>Update-Module</a:t>
            </a:r>
            <a:r>
              <a:rPr lang="en-US" sz="4400" dirty="0" smtClean="0"/>
              <a:t> </a:t>
            </a:r>
            <a:r>
              <a:rPr lang="en-US" sz="4400" dirty="0"/>
              <a:t>-Name </a:t>
            </a:r>
            <a:r>
              <a:rPr lang="en-US" sz="4400" dirty="0">
                <a:solidFill>
                  <a:srgbClr val="FFC000"/>
                </a:solidFill>
              </a:rPr>
              <a:t>‘Pester</a:t>
            </a:r>
            <a:r>
              <a:rPr lang="en-US" sz="4400" dirty="0" smtClean="0">
                <a:solidFill>
                  <a:srgbClr val="FFC000"/>
                </a:solidFill>
              </a:rPr>
              <a:t>’</a:t>
            </a:r>
            <a:endParaRPr lang="en-US" sz="4400" dirty="0">
              <a:solidFill>
                <a:srgbClr val="FFC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256278" y="457200"/>
            <a:ext cx="971944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 smtClean="0"/>
              <a:t>How to Get This Module</a:t>
            </a:r>
            <a:endParaRPr lang="en-US" sz="6600" b="1" dirty="0"/>
          </a:p>
        </p:txBody>
      </p:sp>
    </p:spTree>
    <p:extLst>
      <p:ext uri="{BB962C8B-B14F-4D97-AF65-F5344CB8AC3E}">
        <p14:creationId xmlns:p14="http://schemas.microsoft.com/office/powerpoint/2010/main" val="408362227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4084" y="1219200"/>
            <a:ext cx="5952956" cy="5592171"/>
          </a:xfrm>
          <a:prstGeom prst="rect">
            <a:avLst/>
          </a:prstGeom>
        </p:spPr>
      </p:pic>
      <p:sp>
        <p:nvSpPr>
          <p:cNvPr id="2" name="Title 6"/>
          <p:cNvSpPr txBox="1">
            <a:spLocks/>
          </p:cNvSpPr>
          <p:nvPr/>
        </p:nvSpPr>
        <p:spPr>
          <a:xfrm>
            <a:off x="618692" y="177483"/>
            <a:ext cx="10782000" cy="576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dirty="0" smtClean="0"/>
              <a:t>Basic Syntax &amp; Structure</a:t>
            </a:r>
            <a:endParaRPr lang="en-US" sz="5400" dirty="0"/>
          </a:p>
        </p:txBody>
      </p:sp>
      <p:sp>
        <p:nvSpPr>
          <p:cNvPr id="4" name="Left Arrow 3"/>
          <p:cNvSpPr/>
          <p:nvPr/>
        </p:nvSpPr>
        <p:spPr>
          <a:xfrm>
            <a:off x="9098571" y="2618659"/>
            <a:ext cx="2329841" cy="734141"/>
          </a:xfrm>
          <a:prstGeom prst="leftArrow">
            <a:avLst/>
          </a:prstGeom>
          <a:effectLst>
            <a:glow rad="127000">
              <a:srgbClr val="00FF00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Assertion Block</a:t>
            </a:r>
            <a:endParaRPr lang="en-US" dirty="0"/>
          </a:p>
        </p:txBody>
      </p:sp>
      <p:sp>
        <p:nvSpPr>
          <p:cNvPr id="5" name="Right Bracket 4"/>
          <p:cNvSpPr/>
          <p:nvPr/>
        </p:nvSpPr>
        <p:spPr>
          <a:xfrm>
            <a:off x="8500066" y="2136344"/>
            <a:ext cx="337546" cy="1826056"/>
          </a:xfrm>
          <a:prstGeom prst="rightBracket">
            <a:avLst/>
          </a:prstGeom>
          <a:ln w="38100"/>
          <a:effectLst>
            <a:glow rad="127000">
              <a:srgbClr val="00FF00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Left Bracket 5"/>
          <p:cNvSpPr/>
          <p:nvPr/>
        </p:nvSpPr>
        <p:spPr>
          <a:xfrm>
            <a:off x="4341695" y="2136344"/>
            <a:ext cx="338202" cy="1826056"/>
          </a:xfrm>
          <a:prstGeom prst="leftBracket">
            <a:avLst/>
          </a:prstGeom>
          <a:ln w="38100"/>
          <a:effectLst>
            <a:glow rad="127000">
              <a:srgbClr val="00FF00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Left Bracket 6"/>
          <p:cNvSpPr/>
          <p:nvPr/>
        </p:nvSpPr>
        <p:spPr>
          <a:xfrm>
            <a:off x="3571017" y="1149263"/>
            <a:ext cx="237995" cy="450937"/>
          </a:xfrm>
          <a:prstGeom prst="leftBracket">
            <a:avLst/>
          </a:prstGeom>
          <a:ln w="38100"/>
          <a:effectLst>
            <a:glow rad="127000">
              <a:srgbClr val="00FF00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Bracket 7"/>
          <p:cNvSpPr/>
          <p:nvPr/>
        </p:nvSpPr>
        <p:spPr>
          <a:xfrm>
            <a:off x="3736244" y="6389035"/>
            <a:ext cx="236073" cy="413359"/>
          </a:xfrm>
          <a:prstGeom prst="rightBracket">
            <a:avLst/>
          </a:prstGeom>
          <a:ln w="38100"/>
          <a:effectLst>
            <a:glow rad="127000">
              <a:srgbClr val="00FF00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Left Arrow 8"/>
          <p:cNvSpPr/>
          <p:nvPr/>
        </p:nvSpPr>
        <p:spPr>
          <a:xfrm flipH="1">
            <a:off x="1574951" y="1111685"/>
            <a:ext cx="1752600" cy="488515"/>
          </a:xfrm>
          <a:prstGeom prst="leftArrow">
            <a:avLst/>
          </a:prstGeom>
          <a:effectLst>
            <a:glow rad="127000">
              <a:srgbClr val="00FF00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Describe Block</a:t>
            </a:r>
            <a:endParaRPr lang="en-US" dirty="0"/>
          </a:p>
        </p:txBody>
      </p:sp>
      <p:sp>
        <p:nvSpPr>
          <p:cNvPr id="10" name="Left Bracket 9"/>
          <p:cNvSpPr/>
          <p:nvPr/>
        </p:nvSpPr>
        <p:spPr>
          <a:xfrm>
            <a:off x="3854281" y="1688781"/>
            <a:ext cx="225469" cy="387690"/>
          </a:xfrm>
          <a:prstGeom prst="leftBracket">
            <a:avLst/>
          </a:prstGeom>
          <a:ln w="38100"/>
          <a:effectLst>
            <a:glow rad="127000">
              <a:srgbClr val="00FF00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Bracket 10"/>
          <p:cNvSpPr/>
          <p:nvPr/>
        </p:nvSpPr>
        <p:spPr>
          <a:xfrm>
            <a:off x="4104968" y="5937337"/>
            <a:ext cx="236727" cy="387690"/>
          </a:xfrm>
          <a:prstGeom prst="rightBracket">
            <a:avLst/>
          </a:prstGeom>
          <a:ln w="38100"/>
          <a:effectLst>
            <a:glow rad="127000">
              <a:srgbClr val="00FF00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Left Arrow 11"/>
          <p:cNvSpPr/>
          <p:nvPr/>
        </p:nvSpPr>
        <p:spPr>
          <a:xfrm flipH="1">
            <a:off x="1726812" y="1670137"/>
            <a:ext cx="1905000" cy="475373"/>
          </a:xfrm>
          <a:prstGeom prst="leftArrow">
            <a:avLst/>
          </a:prstGeom>
          <a:effectLst>
            <a:glow rad="127000">
              <a:srgbClr val="00FF00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Context Block</a:t>
            </a:r>
            <a:endParaRPr lang="en-US" dirty="0"/>
          </a:p>
        </p:txBody>
      </p:sp>
      <p:sp>
        <p:nvSpPr>
          <p:cNvPr id="14" name="Left Arrow 13"/>
          <p:cNvSpPr/>
          <p:nvPr/>
        </p:nvSpPr>
        <p:spPr>
          <a:xfrm>
            <a:off x="9098571" y="4523659"/>
            <a:ext cx="2329841" cy="734141"/>
          </a:xfrm>
          <a:prstGeom prst="leftArrow">
            <a:avLst/>
          </a:prstGeom>
          <a:effectLst>
            <a:glow rad="127000">
              <a:srgbClr val="00FF00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Assertion Block</a:t>
            </a:r>
            <a:endParaRPr lang="en-US" dirty="0"/>
          </a:p>
        </p:txBody>
      </p:sp>
      <p:sp>
        <p:nvSpPr>
          <p:cNvPr id="15" name="Right Bracket 14"/>
          <p:cNvSpPr/>
          <p:nvPr/>
        </p:nvSpPr>
        <p:spPr>
          <a:xfrm>
            <a:off x="8500066" y="4015285"/>
            <a:ext cx="337546" cy="1852767"/>
          </a:xfrm>
          <a:prstGeom prst="rightBracket">
            <a:avLst/>
          </a:prstGeom>
          <a:ln w="38100"/>
          <a:effectLst>
            <a:glow rad="127000">
              <a:srgbClr val="00FF00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Left Bracket 15"/>
          <p:cNvSpPr/>
          <p:nvPr/>
        </p:nvSpPr>
        <p:spPr>
          <a:xfrm>
            <a:off x="4341695" y="4007953"/>
            <a:ext cx="338202" cy="1828800"/>
          </a:xfrm>
          <a:prstGeom prst="leftBracket">
            <a:avLst/>
          </a:prstGeom>
          <a:ln w="38100"/>
          <a:effectLst>
            <a:glow rad="127000">
              <a:srgbClr val="00FF00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72234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4" grpId="0" animBg="1"/>
      <p:bldP spid="15" grpId="0" animBg="1"/>
      <p:bldP spid="1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/>
          <p:cNvSpPr txBox="1">
            <a:spLocks/>
          </p:cNvSpPr>
          <p:nvPr/>
        </p:nvSpPr>
        <p:spPr>
          <a:xfrm>
            <a:off x="608012" y="896863"/>
            <a:ext cx="10782000" cy="91439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dirty="0" smtClean="0"/>
              <a:t>Asserting The Expected State</a:t>
            </a:r>
            <a:endParaRPr lang="en-US" sz="5400" dirty="0"/>
          </a:p>
        </p:txBody>
      </p:sp>
      <p:sp>
        <p:nvSpPr>
          <p:cNvPr id="3" name="Rectangle 2"/>
          <p:cNvSpPr/>
          <p:nvPr/>
        </p:nvSpPr>
        <p:spPr>
          <a:xfrm>
            <a:off x="-13780" y="2667000"/>
            <a:ext cx="1190585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cap="none" spc="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What’s Expected= [+] /Green / Pass / Good</a:t>
            </a:r>
            <a:endParaRPr lang="en-US" sz="40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302153" y="4267200"/>
            <a:ext cx="9415078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Not What’s Expected = [-] / Red / Fail / Bad</a:t>
            </a:r>
            <a:endParaRPr lang="en-US" sz="40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7144849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31812" y="609600"/>
            <a:ext cx="11201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>
                <a:solidFill>
                  <a:schemeClr val="bg1"/>
                </a:solidFill>
              </a:rPr>
              <a:t>Red-Gate.com Article on Pester</a:t>
            </a:r>
            <a:endParaRPr lang="en-US" sz="4800" b="1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4212" y="1752600"/>
            <a:ext cx="36576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394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8412" y="1742826"/>
            <a:ext cx="3619500" cy="36195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212" y="1466352"/>
            <a:ext cx="3048000" cy="4172448"/>
          </a:xfrm>
          <a:prstGeom prst="rect">
            <a:avLst/>
          </a:prstGeom>
          <a:effectLst>
            <a:glow rad="952500">
              <a:schemeClr val="bg1">
                <a:alpha val="40000"/>
              </a:schemeClr>
            </a:glow>
          </a:effectLst>
        </p:spPr>
      </p:pic>
      <p:sp>
        <p:nvSpPr>
          <p:cNvPr id="9" name="Right Arrow 8"/>
          <p:cNvSpPr/>
          <p:nvPr/>
        </p:nvSpPr>
        <p:spPr>
          <a:xfrm>
            <a:off x="4341812" y="2790576"/>
            <a:ext cx="2819400" cy="1524000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SCAN ME!</a:t>
            </a:r>
            <a:endParaRPr lang="en-US" sz="3600" dirty="0">
              <a:effectLst>
                <a:glow rad="1016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046412" y="152400"/>
            <a:ext cx="6096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https://leanpub.com/pesterbook</a:t>
            </a:r>
          </a:p>
        </p:txBody>
      </p:sp>
    </p:spTree>
    <p:extLst>
      <p:ext uri="{BB962C8B-B14F-4D97-AF65-F5344CB8AC3E}">
        <p14:creationId xmlns:p14="http://schemas.microsoft.com/office/powerpoint/2010/main" val="295988595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ight Arrow 8"/>
          <p:cNvSpPr/>
          <p:nvPr/>
        </p:nvSpPr>
        <p:spPr>
          <a:xfrm>
            <a:off x="4570412" y="2590800"/>
            <a:ext cx="2819400" cy="1524000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SCAN ME!</a:t>
            </a:r>
            <a:endParaRPr lang="en-US" sz="3600" dirty="0">
              <a:effectLst>
                <a:glow rad="1016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4" name="AutoShape 2" descr="data:image/svg+xml;base64,PD94bWwgdmVyc2lvbj0iMS4wIiBlbmNvZGluZz0iVVRGLTgiIHN0YW5kYWxvbmU9Im5vIj8+Cjxz%0D%0AdmcKICAgeG1sbnM6ZGM9Imh0dHA6Ly9wdXJsLm9yZy9kYy9lbGVtZW50cy8xLjEvIgogICB4bWxu%0D%0AczpjYz0iaHR0cDovL2NyZWF0aXZlY29tbW9ucy5vcmcvbnMjIgogICB4bWxuczpyZGY9Imh0dHA6%0D%0ALy93d3cudzMub3JnLzE5OTkvMDIvMjItcmRmLXN5bnRheC1ucyMiCiAgIHhtbG5zOnN2Zz0iaHR0%0D%0AcDovL3d3dy53My5vcmcvMjAwMC9zdmciCiAgIHhtbG5zPSJodHRwOi8vd3d3LnczLm9yZy8yMDAw%0D%0AL3N2ZyIKICAgeG1sbnM6c29kaXBvZGk9Imh0dHA6Ly9zb2RpcG9kaS5zb3VyY2Vmb3JnZS5uZXQv%0D%0ARFREL3NvZGlwb2RpLTAuZHRkIgogICB4bWxuczppbmtzY2FwZT0iaHR0cDovL3d3dy5pbmtzY2Fw%0D%0AZS5vcmcvbmFtZXNwYWNlcy9pbmtzY2FwZSIKICAgaGVpZ2h0PSI5aW4iCiAgIHZpZXdCb3g9Ii01%0D%0ANSAwIDY0Ni43MzQzOCA2NDgiCiAgIHdpZHRoPSI5aW4iCiAgIHZlcnNpb249IjEuMSIKICAgaWQ9%0D%0AInN2ZzM0IgogICBzb2RpcG9kaTpkb2NuYW1lPSJrb2FuLW1vbmstMy5zdmciCiAgIGlua3NjYXBl%0D%0AOmV4cG9ydC1maWxlbmFtZT0iQzpcRHJvcGJveFxzdmdcUFNLb2Fuc1xrbW9uazEzLnBuZyIKICAg%0D%0AaW5rc2NhcGU6ZXhwb3J0LXhkcGk9Ijk2IgogICBpbmtzY2FwZTpleHBvcnQteWRwaT0iOTYiCiAg%0D%0AIGlua3NjYXBlOnZlcnNpb249IjAuOTIuNCAoNWRhNjg5YzMxMywgMjAxOS0wMS0xNCkiPgogIDxt%0D%0AZXRhZGF0YQogICAgIGlkPSJtZXRhZGF0YTQwIj4KICAgIDxyZGY6UkRGPgogICAgICA8Y2M6V29y%0D%0AawogICAgICAgICByZGY6YWJvdXQ9IiI+CiAgICAgICAgPGRjOmZvcm1hdD5pbWFnZS9zdmcreG1s%0D%0APC9kYzpmb3JtYXQ+CiAgICAgICAgPGRjOnR5cGUKICAgICAgICAgICByZGY6cmVzb3VyY2U9Imh0%0D%0AdHA6Ly9wdXJsLm9yZy9kYy9kY21pdHlwZS9TdGlsbEltYWdlIiAvPgogICAgICAgIDxkYzp0aXRs%0D%0AZSAvPgogICAgICA8L2NjOldvcms+CiAgICA8L3JkZjpSREY+CiAgPC9tZXRhZGF0YT4KICA8ZGVm%0D%0AcwogICAgIGlkPSJkZWZzMzgiPgogICAgPGxpbmVhckdyYWRpZW50CiAgICAgICBpZD0iU1ZHSURf%0D%0AMV8iCiAgICAgICBncmFkaWVudFVuaXRzPSJ1c2VyU3BhY2VPblVzZSIKICAgICAgIHgxPSI5NS4y%0D%0ANjY3MDEiCiAgICAgICB5MT0iOTEuOTI2MyIKICAgICAgIHgyPSIyNi43MDAwMDEiCiAgICAgICB5%0D%0AMj0iMzAuNjgiPgogICAgICA8c3RvcAogICAgICAgICBvZmZzZXQ9IjAiCiAgICAgICAgIHN0eWxl%0D%0APSJzdG9wLWNvbG9yOiNBOUM4RkYiCiAgICAgICAgIGlkPSJzdG9wOCIgLz4KICAgICAgPHN0b3AK%0D%0AICAgICAgICAgb2Zmc2V0PSIxIgogICAgICAgICBzdHlsZT0ic3RvcC1jb2xvcjojQzdFNkZGIgog%0D%0AICAgICAgICBpZD0ic3RvcDEwIiAvPgogICAgPC9saW5lYXJHcmFkaWVudD4KICAgIDxsaW5lYXJH%0D%0AcmFkaWVudAogICAgICAgeTI9IjkwLjI3NzgwMiIKICAgICAgIHgyPSI5My41ODU0MDMiCiAgICAg%0D%0AICB5MT0iMzAuNzc3OCIKICAgICAgIHgxPSIyNi41ODU0IgogICAgICAgZ3JhZGllbnRVbml0cz0i%0D%0AdXNlclNwYWNlT25Vc2UiCiAgICAgICBpZD0iU1ZHSURfMl8iPgogICAgICA8c3RvcAogICAgICAg%0D%0AICBpZD0ic3RvcDE1IgogICAgICAgICBzdHlsZT0ic3RvcC1jb2xvcjojMkQ0NjY0IgogICAgICAg%0D%0AICBvZmZzZXQ9IjAiIC8+CiAgICAgIDxzdG9wCiAgICAgICAgIGlkPSJzdG9wMTciCiAgICAgICAg%0D%0AIHN0eWxlPSJzdG9wLWNvbG9yOiMyOTQwNUIiCiAgICAgICAgIG9mZnNldD0iMC4xNjg5IiAvPgog%0D%0AICAgICA8c3RvcAogICAgICAgICBpZD0ic3RvcDE5IgogICAgICAgICBzdHlsZT0ic3RvcC1jb2xv%0D%0AcjojMUUyRjQzIgogICAgICAgICBvZmZzZXQ9IjAuNDQ0NSIgLz4KICAgICAgPHN0b3AKICAgICAg%0D%0AICAgaWQ9InN0b3AyMSIKICAgICAgICAgc3R5bGU9InN0b3AtY29sb3I6IzBDMTMxQiIKICAgICAg%0D%0AICAgb2Zmc2V0PSIwLjc5MDIiIC8+CiAgICAgIDxzdG9wCiAgICAgICAgIGlkPSJzdG9wMjMiCiAg%0D%0AICAgICAgIHN0eWxlPSJzdG9wLWNvbG9yOiMwMDAwMDAiCiAgICAgICAgIG9mZnNldD0iMSIgLz4K%0D%0AICAgIDwvbGluZWFyR3JhZGllbnQ+CiAgICA8bGluZWFyR3JhZGllbnQKICAgICAgIGdyYWRpZW50%0D%0AVHJhbnNmb3JtPSJtYXRyaXgoMC43NDk5OTk5OCwwLDAsMC43NDk5OTk5OCwxOTQuODc4NDYsNTg1%0D%0ALjE5MDUyKSIKICAgICAgIGlkPSJTVkdJRF8yXy0yIgogICAgICAgZ3JhZGllbnRVbml0cz0idXNl%0D%0AclNwYWNlT25Vc2UiCiAgICAgICB4MT0iMjYuMTc3NSIKICAgICAgIHkxPSIzMC4wMTQ2MDEiCiAg%0D%0AICAgICB4Mj0iOTMuNzQ4NDk3IgogICAgICAgeTI9IjkwLjczODA5OCI+CiAgICAgIDxzdG9wCiAg%0D%0AICAgICAgIG9mZnNldD0iMCIKICAgICAgICAgc3R5bGU9InN0b3AtY29sb3I6IzUzOTFGRSIKICAg%0D%0AICAgICAgaWQ9InN0b3A5IiAvPgogICAgICA8c3RvcAogICAgICAgICBvZmZzZXQ9IjEiCiAgICAg%0D%0AICAgIHN0eWxlPSJzdG9wLWNvbG9yOiMzRTZEQkYiCiAgICAgICAgIGlkPSJzdG9wMTEiIC8+CiAg%0D%0AICA8L2xpbmVhckdyYWRpZW50PgogICAgPGNsaXBQYXRoCiAgICAgICBjbGlwUGF0aFVuaXRzPSJ1%0D%0Ac2VyU3BhY2VPblVzZSIKICAgICAgIGlkPSJjbGlwUGF0aDkxNCI+CiAgICAgIDxyZWN0CiAgICAg%0D%0AICAgIHN0eWxlPSJvcGFjaXR5OjAuMzY1MDAwMDU7ZmlsbDojMDAwMDAwO2ZpbGwtb3BhY2l0eTox%0D%0AO2ZpbGwtcnVsZTpldmVub2RkO3N0cm9rZTpub25lO3N0cm9rZS13aWR0aDoxMS4zMzg1ODI5OTtz%0D%0AdHJva2UtbGluZWNhcDpidXR0O3N0cm9rZS1saW5lam9pbjpyb3VuZDtzdHJva2UtbWl0ZXJsaW1p%0D%0AdDo0O3N0cm9rZS1kYXNoYXJyYXk6bm9uZTtzdHJva2Utb3BhY2l0eToxIgogICAgICAgICBpZD0i%0D%0AcmVjdDkxNiIKICAgICAgICAgd2lkdGg9IjE5NC44MjU4OCIKICAgICAgICAgaGVpZ2h0PSI3OC4y%0D%0AMzcxNjciCiAgICAgICAgIHg9Ii0yNDkuNTU4ODUiCiAgICAgICAgIHk9Ii0yMDUuMTc0MDciIC8+%0D%0ACiAgICA8L2NsaXBQYXRoPgogICAgPGxpbmVhckdyYWRpZW50CiAgICAgICBncmFkaWVudFRyYW5z%0D%0AZm9ybT0ibWF0cml4KDAuNzQ5OTk5OTgsMCwwLDAuNzQ5OTk5OTgsMjYyLjM3MTk1LDM5My40MzI3%0D%0ANikiCiAgICAgICBpZD0iU1ZHSURfMV8tMiIKICAgICAgIGdyYWRpZW50VW5pdHM9InVzZXJTcGFj%0D%0AZU9uVXNlIgogICAgICAgeDE9Ijk1LjI2NjcwMSIKICAgICAgIHkxPSI5MS45MjYzIgogICAgICAg%0D%0AeDI9IjI2LjcwMDAwMSIKICAgICAgIHkyPSIzMC42OCI+CiAgICAgIDxzdG9wCiAgICAgICAgIG9m%0D%0AZnNldD0iMCIKICAgICAgICAgc3R5bGU9InN0b3AtY29sb3I6I0E5QzhGRiIKICAgICAgICAgaWQ9%0D%0AInN0b3A4LTciIC8+CiAgICAgIDxzdG9wCiAgICAgICAgIG9mZnNldD0iMSIKICAgICAgICAgc3R5%0D%0AbGU9InN0b3AtY29sb3I6I0M3RTZGRiIKICAgICAgICAgaWQ9InN0b3AxMC03IiAvPgogICAgPC9s%0D%0AaW5lYXJHcmFkaWVudD4KICAgIDxjbGlwUGF0aAogICAgICAgY2xpcFBhdGhVbml0cz0idXNlclNw%0D%0AYWNlT25Vc2UiCiAgICAgICBpZD0iY2xpcFBhdGg5MTQtNSI+CiAgICAgIDxyZWN0CiAgICAgICAg%0D%0AIHN0eWxlPSJvcGFjaXR5OjAuMzY1MDAwMDU7ZmlsbDojMDAwMDAwO2ZpbGwtb3BhY2l0eToxO2Zp%0D%0AbGwtcnVsZTpldmVub2RkO3N0cm9rZTpub25lO3N0cm9rZS13aWR0aDoxMS4zMzg1ODI5OTtzdHJv%0D%0Aa2UtbGluZWNhcDpidXR0O3N0cm9rZS1saW5lam9pbjpyb3VuZDtzdHJva2UtbWl0ZXJsaW1pdDo0%0D%0AO3N0cm9rZS1kYXNoYXJyYXk6bm9uZTtzdHJva2Utb3BhY2l0eToxIgogICAgICAgICBpZD0icmVj%0D%0AdDkxNi02IgogICAgICAgICB3aWR0aD0iMTk0LjgyNTg4IgogICAgICAgICBoZWlnaHQ9Ijc4LjIz%0D%0ANzE2NyIKICAgICAgICAgeD0iLTI0OS41NTg4NSIKICAgICAgICAgeT0iLTIwNS4xNzQwNyIgLz4K%0D%0AICAgIDwvY2xpcFBhdGg+CiAgICA8bGluZWFyR3JhZGllbnQKICAgICAgIGdyYWRpZW50VHJhbnNm%0D%0Ab3JtPSJtYXRyaXgoMC43NDk5OTk5OCwwLDAsMC43NDk5OTk5OCwyNjIuMzcxOTUsMzkzLjQzMjc2%0D%0AKSIKICAgICAgIGlkPSJTVkdJRF8xXy0yLTAiCiAgICAgICBncmFkaWVudFVuaXRzPSJ1c2VyU3Bh%0D%0AY2VPblVzZSIKICAgICAgIHgxPSI5NS4yNjY3MDEiCiAgICAgICB5MT0iOTEuOTI2MyIKICAgICAg%0D%0AIHgyPSIyNi43MDAwMDEiCiAgICAgICB5Mj0iMzAuNjgiPgogICAgICA8c3RvcAogICAgICAgICBv%0D%0AZmZzZXQ9IjAiCiAgICAgICAgIHN0eWxlPSJzdG9wLWNvbG9yOiNBOUM4RkYiCiAgICAgICAgIGlk%0D%0APSJzdG9wOC03LTQiIC8+CiAgICAgIDxzdG9wCiAgICAgICAgIG9mZnNldD0iMSIKICAgICAgICAg%0D%0Ac3R5bGU9InN0b3AtY29sb3I6I0M3RTZGRiIKICAgICAgICAgaWQ9InN0b3AxMC03LTMiIC8+CiAg%0D%0AICA8L2xpbmVhckdyYWRpZW50PgogICAgPGxpbmVhckdyYWRpZW50CiAgICAgICB5Mj0iOTAuMjc3%0D%0AODAyIgogICAgICAgeDI9IjkzLjU4NTQwMyIKICAgICAgIHkxPSIzMC43Nzc4IgogICAgICAgeDE9%0D%0AIjI2LjU4NTQiCiAgICAgICBncmFkaWVudFVuaXRzPSJ1c2VyU3BhY2VPblVzZSIKICAgICAgIGlk%0D%0APSJTVkdJRF8yXy0yMSI+CiAgICAgIDxzdG9wCiAgICAgICAgIGlkPSJzdG9wMTUtNyIKICAgICAg%0D%0AICAgc3R5bGU9InN0b3AtY29sb3I6IzJENDY2NCIKICAgICAgICAgb2Zmc2V0PSIwIiAvPgogICAg%0D%0AICA8c3RvcAogICAgICAgICBpZD0ic3RvcDE3LTAiCiAgICAgICAgIHN0eWxlPSJzdG9wLWNvbG9y%0D%0AOiMyOTQwNUIiCiAgICAgICAgIG9mZnNldD0iMC4xNjg5IiAvPgogICAgICA8c3RvcAogICAgICAg%0D%0AICBpZD0ic3RvcDE5LTIiCiAgICAgICAgIHN0eWxlPSJzdG9wLWNvbG9yOiMxRTJGNDMiCiAgICAg%0D%0AICAgIG9mZnNldD0iMC40NDQ1IiAvPgogICAgICA8c3RvcAogICAgICAgICBpZD0ic3RvcDIxLTki%0D%0ACiAgICAgICAgIHN0eWxlPSJzdG9wLWNvbG9yOiMwQzEzMUIiCiAgICAgICAgIG9mZnNldD0iMC43%0D%0AOTAyIiAvPgogICAgICA8c3RvcAogICAgICAgICBpZD0ic3RvcDIzLTkiCiAgICAgICAgIHN0eWxl%0D%0APSJzdG9wLWNvbG9yOiMwMDAwMDAiCiAgICAgICAgIG9mZnNldD0iMSIgLz4KICAgIDwvbGluZWFy%0D%0AR3JhZGllbnQ+CiAgICA8Y2xpcFBhdGgKICAgICAgIGNsaXBQYXRoVW5pdHM9InVzZXJTcGFjZU9u%0D%0AVXNlIgogICAgICAgaWQ9ImNsaXBQYXRoOTE0LTUtOCI+CiAgICAgIDxyZWN0CiAgICAgICAgIHN0%0D%0AeWxlPSJvcGFjaXR5OjAuMzY1MDAwMDU7ZmlsbDojMDAwMDAwO2ZpbGwtb3BhY2l0eToxO2ZpbGwt%0D%0AcnVsZTpldmVub2RkO3N0cm9rZTpub25lO3N0cm9rZS13aWR0aDoxMS4zMzg1ODI5OTtzdHJva2Ut%0D%0AbGluZWNhcDpidXR0O3N0cm9rZS1saW5lam9pbjpyb3VuZDtzdHJva2UtbWl0ZXJsaW1pdDo0O3N0%0D%0Acm9rZS1kYXNoYXJyYXk6bm9uZTtzdHJva2Utb3BhY2l0eToxIgogICAgICAgICBpZD0icmVjdDkx%0D%0ANi02LTEiCiAgICAgICAgIHdpZHRoPSIxOTQuODI1ODgiCiAgICAgICAgIGhlaWdodD0iNzguMjM3%0D%0AMTY3IgogICAgICAgICB4PSItMjQ5LjU1ODg1IgogICAgICAgICB5PSItMjA1LjE3NDA3IiAvPgog%0D%0AICAgPC9jbGlwUGF0aD4KICAgIDxjbGlwUGF0aAogICAgICAgY2xpcFBhdGhVbml0cz0idXNlclNw%0D%0AYWNlT25Vc2UiCiAgICAgICBpZD0iY2xpcFBhdGg5MTQtNCI+CiAgICAgIDxyZWN0CiAgICAgICAg%0D%0AIHN0eWxlPSJvcGFjaXR5OjAuMzY1MDAwMDU7ZmlsbDojMDAwMDAwO2ZpbGwtb3BhY2l0eToxO2Zp%0D%0AbGwtcnVsZTpldmVub2RkO3N0cm9rZTpub25lO3N0cm9rZS13aWR0aDoxMS4zMzg1ODI5OTtzdHJv%0D%0Aa2UtbGluZWNhcDpidXR0O3N0cm9rZS1saW5lam9pbjpyb3VuZDtzdHJva2UtbWl0ZXJsaW1pdDo0%0D%0AO3N0cm9rZS1kYXNoYXJyYXk6bm9uZTtzdHJva2Utb3BhY2l0eToxIgogICAgICAgICBpZD0icmVj%0D%0AdDkxNi02MSIKICAgICAgICAgd2lkdGg9IjE5NC44MjU4OCIKICAgICAgICAgaGVpZ2h0PSI3OC4y%0D%0AMzcxNjciCiAgICAgICAgIHg9Ii0yNDkuNTU4ODUiCiAgICAgICAgIHk9Ii0yMDUuMTc0MDciIC8+%0D%0ACiAgICA8L2NsaXBQYXRoPgogICAgPGxpbmVhckdyYWRpZW50CiAgICAgICB5Mj0iOTAuMjc3ODAy%0D%0AIgogICAgICAgeDI9IjkzLjU4NTQwMyIKICAgICAgIHkxPSIzMC43Nzc4IgogICAgICAgeDE9IjI2%0D%0ALjU4NTQiCiAgICAgICBncmFkaWVudFVuaXRzPSJ1c2VyU3BhY2VPblVzZSIKICAgICAgIGlkPSJT%0D%0AVkdJRF8yXy03Ij4KICAgICAgPHN0b3AKICAgICAgICAgaWQ9InN0b3AxNS0wIgogICAgICAgICBz%0D%0AdHlsZT0ic3RvcC1jb2xvcjojMkQ0NjY0IgogICAgICAgICBvZmZzZXQ9IjAiIC8+CiAgICAgIDxz%0D%0AdG9wCiAgICAgICAgIGlkPSJzdG9wMTctOCIKICAgICAgICAgc3R5bGU9InN0b3AtY29sb3I6IzI5%0D%0ANDA1QiIKICAgICAgICAgb2Zmc2V0PSIwLjE2ODkiIC8+CiAgICAgIDxzdG9wCiAgICAgICAgIGlk%0D%0APSJzdG9wMTktMSIKICAgICAgICAgc3R5bGU9InN0b3AtY29sb3I6IzFFMkY0MyIKICAgICAgICAg%0D%0Ab2Zmc2V0PSIwLjQ0NDUiIC8+CiAgICAgIDxzdG9wCiAgICAgICAgIGlkPSJzdG9wMjEtOCIKICAg%0D%0AICAgICAgc3R5bGU9InN0b3AtY29sb3I6IzBDMTMxQiIKICAgICAgICAgb2Zmc2V0PSIwLjc5MDIi%0D%0AIC8+CiAgICAgIDxzdG9wCiAgICAgICAgIGlkPSJzdG9wMjMtNCIKICAgICAgICAgc3R5bGU9InN0%0D%0Ab3AtY29sb3I6IzAwMDAwMCIKICAgICAgICAgb2Zmc2V0PSIxIiAvPgogICAgPC9saW5lYXJHcmFk%0D%0AaWVudD4KICAgIDxjbGlwUGF0aAogICAgICAgY2xpcFBhdGhVbml0cz0idXNlclNwYWNlT25Vc2Ui%0D%0ACiAgICAgICBpZD0iY2xpcFBhdGgxNzc2Ij4KICAgICAgPGNpcmNsZQogICAgICAgICBzdHlsZT0i%0D%0Ab3BhY2l0eTowLjM0NTk5OTk4O2ZpbGw6IzczOWVjYjtmaWxsLW9wYWNpdHk6MTtmaWxsLXJ1bGU6%0D%0AZXZlbm9kZDtzdHJva2U6bm9uZTtzdHJva2Utd2lkdGg6MC42NzkyMjM3MjtzdHJva2UtbGluZWNh%0D%0AcDpidXR0O3N0cm9rZS1saW5lam9pbjpyb3VuZDtzdHJva2UtbWl0ZXJsaW1pdDo0O3N0cm9rZS1k%0D%0AYXNoYXJyYXk6bm9uZTtzdHJva2Utb3BhY2l0eToxIgogICAgICAgICBpZD0iY2lyY2xlMTc3OCIK%0D%0AICAgICAgICAgY3g9IjI2OS4zMzE0OCIKICAgICAgICAgY3k9IjI3Mi43OTciCiAgICAgICAgIHI9%0D%0AIjI3NS43NzUwOSIgLz4KICAgIDwvY2xpcFBhdGg+CiAgPC9kZWZzPgogIDxzb2RpcG9kaTpuYW1l%0D%0AZHZpZXcKICAgICBwYWdlY29sb3I9IiNmZmZmZmYiCiAgICAgYm9yZGVyY29sb3I9IiM2NjY2NjYi%0D%0ACiAgICAgYm9yZGVyb3BhY2l0eT0iMSIKICAgICBvYmplY3R0b2xlcmFuY2U9IjEwIgogICAgIGdy%0D%0AaWR0b2xlcmFuY2U9IjEwIgogICAgIGd1aWRldG9sZXJhbmNlPSIxMCIKICAgICBpbmtzY2FwZTpw%0D%0AYWdlb3BhY2l0eT0iMCIKICAgICBpbmtzY2FwZTpwYWdlc2hhZG93PSIyIgogICAgIGlua3NjYXBl%0D%0AOndpbmRvdy13aWR0aD0iMjY1NiIKICAgICBpbmtzY2FwZTp3aW5kb3ctaGVpZ2h0PSIxNDU3Igog%0D%0AICAgIGlkPSJuYW1lZHZpZXczNiIKICAgICBzaG93Z3JpZD0iZmFsc2UiCiAgICAgaW5rc2NhcGU6%0D%0Aem9vbT0iMC42OTE0MDYyNSIKICAgICBpbmtzY2FwZTpjeD0iNTY3LjM5MjcxIgogICAgIGlua3Nj%0D%0AYXBlOmN5PSIyOTYuMTI3NTgiCiAgICAgaW5rc2NhcGU6d2luZG93LXg9IjI4NCIKICAgICBpbmtz%0D%0AY2FwZTp3aW5kb3cteT0iNDMwIgogICAgIGlua3NjYXBlOndpbmRvdy1tYXhpbWl6ZWQ9IjAiCiAg%0D%0AICAgaW5rc2NhcGU6Y3VycmVudC1sYXllcj0ic3ZnMzQiCiAgICAgdW5pdHM9ImluIiAvPgogIDxn%0D%0ACiAgICAgaWQ9ImcxMTEzIgogICAgIHRyYW5zZm9ybT0idHJhbnNsYXRlKDAuNTc1MjU4ODUsMC41%0D%0ANzUyODY4NykiPgogICAgPGNpcmNsZQogICAgICAgcj0iMzA3Ljk0NDA5IgogICAgICAgY3k9IjMy%0D%0AMy40MjQ3MSIKICAgICAgIGN4PSIyNjcuNzkxOTMiCiAgICAgICBpZD0icGF0aDk1Ni0yIgogICAg%0D%0AICAgc3R5bGU9Im9wYWNpdHk6MTtmaWxsOiM3MzllY2I7ZmlsbC1vcGFjaXR5OjE7ZmlsbC1ydWxl%0D%0AOmV2ZW5vZGQ7c3Ryb2tlOm5vbmU7c3Ryb2tlLXdpZHRoOjAuNzU4NDU0ODtzdHJva2UtbGluZWNh%0D%0AcDpidXR0O3N0cm9rZS1saW5lam9pbjpyb3VuZDtzdHJva2UtbWl0ZXJsaW1pdDo0O3N0cm9rZS1k%0D%0AYXNoYXJyYXk6bm9uZTtzdHJva2Utb3BhY2l0eToxIiAvPgogICAgPGcKICAgICAgIGNsaXAtcGF0%0D%0AaD0idXJsKCNjbGlwUGF0aDE3NzYpIgogICAgICAgaWQ9ImcxNDMyLTMiCiAgICAgICB0cmFuc2Zv%0D%0Acm09Im1hdHJpeCgxLjExNjY0OTQsMCwwLDEuMTE2NjQ5NCwtMzMuMTQ4NjYsMTguNjE0MzQ0KSI+%0D%0ACiAgICAgIDxnCiAgICAgICAgIGlkPSJnOTU0LTQtMCIKICAgICAgICAgdHJhbnNmb3JtPSJtYXRy%0D%0AaXgoMS4wNjA0NDAyLDAsMCwxLjA2MDQ0MDIsNTcuMTA3MjE1LC0xMjAuMzEyMzMpIgogICAgICAg%0D%0AICBzdHlsZT0iZmlsbDojNTU2OGIwO2ZpbGwtb3BhY2l0eToxIj4KICAgICAgICA8cGF0aAogICAg%0D%0AICAgICAgIHN0eWxlPSJmaWxsOiM1NTY4YjA7ZmlsbC1vcGFjaXR5OjEiCiAgICAgICAgICAgaW5r%0D%0Ac2NhcGU6Y29ubmVjdG9yLWN1cnZhdHVyZT0iMCIKICAgICAgICAgICBpZD0icGF0aDItNS00Igog%0D%0AICAgICAgICAgIGQ9Im0gNDAxLjMzOTg0LDYwNS40NDkyMSBjIDAsOS4yNTM5MSAtMy43NDYwOSwx%0D%0ANy42NjAxNiAtOS44MjgxMiwyMy43MjI2NiAtNi4wNjY0MSw2LjA4MjAzIC0xNC40NTcwMyw5Ljgy%0D%0AODEyIC0yMy43MjY1Niw5LjgyODEyIEggMzQuMDUwNzgxIEMgMTUuNTE5NTMxLDYzOC45OTk5OSAw%0D%0ALjUsNjIzLjk4MDQ2IDAuNSw2MDUuNDQ5MjEgYyAwLC00Mi4zNDM3NSAxNy4xNTIzNDQsLTgwLjY2%0D%0ANzk3IDQ0Ljg5ODQzOCwtMTA4LjQxNzk3IDE1LjIzODI4MSwtMTUuMjM0MzcgMzMuNjY3OTY4LC0y%0D%0ANy4yODkwNiA1NC4yMDcwMzEsLTM1LjAzOTA2IDcuMTY3OTcxLC0yLjcyNjU2IDE0LjU5Mzc1MSwt%0D%0ANC45MTAxNiAyMi4yMjY1NjEsLTYuNTMxMjUgNC41NDY4OCwtMC45NTcwMyA5LjE2NDA2LC0xLjcy%0D%0ANjU2IDEzLjg0Mzc1LC0yLjI3NzM1IDUuOTQ5MjIsLTAuNjk5MjEgMTIuMDAzOTEsLTEuMDYyNSAx%0D%0AOC4xNDA2MywtMS4wNjI1IGggOTQuMjA3MDMgYyAxMC45NzI2NSwwIDIxLjY2NDA2LDEuMTU2MjUg%0D%0AMzEuOTgwNDcsMy4zMzk4NSA2OS4zMjAzMSwxNC43MDcwMyAxMjEuMzM1OTMsNzYuMjc3MzQgMTIx%0D%0ALjMzNTkzLDE0OS45ODgyOCB6IG0gMCwwIiAvPgogICAgICAgIDxwYXRoCiAgICAgICAgICAgc3R5%0D%0AbGU9ImZpbGw6IzU1NjhiMDtmaWxsLW9wYWNpdHk6MSIKICAgICAgICAgICBpbmtzY2FwZTpjb25u%0D%0AZWN0b3ItY3VydmF0dXJlPSIwIgogICAgICAgICAgIGlkPSJwYXRoNC03LTciCiAgICAgICAgICAg%0D%0AZD0ibSA0MDEuMzM5ODQsNjA1LjQ0OTIxIGMgMCw5LjI1MzkxIC0zLjc0NjA5LDE3LjY2MDE2IC05%0D%0ALjgyODEyLDIzLjcyMjY2IC02LjA2NjQxLDYuMDgyMDMgLTE0LjQ1NzAzLDkuODI4MTIgLTIzLjcy%0D%0ANjU2LDkuODI4MTIgSCA4My45NzY1NjIgYyAtMTguNTM1MTU2LDAgLTMzLjU1NDY4NywtMTUuMDE5%0D%0ANTMgLTMzLjU1NDY4NywtMzMuNTUwNzggMCwtNDIuMzQzNzUgMTcuMTUyMzQ0LC04MC42Njc5NyA0%0D%0ANC44OTg0MzcsLTEwOC40MTc5NyAyMC41NjI0OTgsLTIwLjU2MjUgNDYuOTI5Njg4LC0zNS4zMDg1%0D%0AOSA3Ni40Mzc0OTgsLTQxLjU3MDMxIDE5LjcxMDk0LC00LjE3MTg4IDI5LjE5MTQxLC0zLjMzOTg1%0D%0AIDc2LjI2NTYzLC0zLjMzOTg1IDYuMjE4NzUsMCAxMi4zMzU5MywwLjM3NSAxOC4zNTU0NywxLjA5%0D%0AMzc1IDQuNjA5MzcsMC41NTA3OSA5LjE1MjM0LDEuMzAwNzkgMTMuNjI1LDIuMjQ2MSA3Ljc1LDEu%0D%0ANjQ0NTMgMTUuMjY5NTMsMy44NjcxOSAyMi41MzkwNiw2LjYzNjcyIDU3Ljc1MzksMjEuOTc2NTYg%0D%0AOTguNzk2ODcsNzcuODc4OSA5OC43OTY4NywxNDMuMzUxNTYgeiBtIDAsMCIgLz4KICAgICAgICA8%0D%0AcGF0aAogICAgICAgICAgIHN0eWxlPSJmaWxsOiM1NTY4YjA7ZmlsbC1vcGFjaXR5OjEiCiAgICAg%0D%0AICAgICAgaW5rc2NhcGU6Y29ubmVjdG9yLWN1cnZhdHVyZT0iMCIKICAgICAgICAgICBpZD0icGF0%0D%0AaDYtNS0xIgogICAgICAgICAgIGQ9Im0gMTM1LjgwMDc4LDMzNC4yMDMxMiB2IDExOS4yODEyNSBs%0D%0AIDY1LjExNzE5LDkyLjE5OTIxIDY1LjEyMTA5LC05Mi4xOTkyMSBWIDMzNC4yMDMxMiBaIG0gMCww%0D%0AIiAvPgogICAgICAgIDxwYXRoCiAgICAgICAgICAgc3R5bGU9ImZpbGw6IzU1NjhiMDtmaWxsLW9w%0D%0AYWNpdHk6MSIKICAgICAgICAgICBpbmtzY2FwZTpjb25uZWN0b3ItY3VydmF0dXJlPSIwIgogICAg%0D%0AICAgICAgIGlkPSJwYXRoOC02LTIiCiAgICAgICAgICAgZD0ibSAxMzUuOTA2MjUsMzA4LjgyODEy%0D%0AIGMgMCwyMy44Nzg5IC0xOS4zNTkzOCw0My4yMzgyOCAtNDMuMjM4MjgxLDQzLjIzODI4IC0yMy44%0D%0AODI4MTMsMCAtNDMuMjM4MjgxLC0xOS4zNTkzOCAtNDMuMjM4MjgxLC00My4yMzgyOCAwLC0yMy44%0D%0ANzg5MSAxOS4zNTU0NjgsLTQzLjIzODI5IDQzLjIzODI4MSwtNDMuMjM4MjkgMjMuODc4OTAxLDAg%0D%0ANDMuMjM4MjgxLDE5LjM1OTM4IDQzLjIzODI4MSw0My4yMzgyOSB6IG0gMCwwIiAvPgogICAgICAg%0D%0AIDxwYXRoCiAgICAgICAgICAgc3R5bGU9ImZpbGw6IzU1NjhiMDtmaWxsLW9wYWNpdHk6MSIKICAg%0D%0AICAgICAgICBpbmtzY2FwZTpjb25uZWN0b3ItY3VydmF0dXJlPSIwIgogICAgICAgICAgIGlkPSJw%0D%0AYXRoMTAtMi0zIgogICAgICAgICAgIGQ9Im0gMzUyLjQxMDE2LDMwOC44MzU5MyBjIDAsMjMuODc4%0D%0AOSAtMTkuMzU5MzgsNDMuMjM4MjggLTQzLjIzODI5LDQzLjIzODI4IC0yMy44Nzg5LDAgLTQzLjIz%0D%0AODI4LC0xOS4zNTkzOCAtNDMuMjM4MjgsLTQzLjIzODI4IDAsLTIzLjg4MjgxIDE5LjM1OTM4LC00%0D%0AMy4yMzgyOCA0My4yMzgyOCwtNDMuMjM4MjggMjMuODc4OTEsMCA0My4yMzgyOSwxOS4zNTU0NyA0%0D%0AMy4yMzgyOSw0My4yMzgyOCB6IG0gMCwwIiAvPgogICAgICAgIDxwYXRoCiAgICAgICAgICAgc3R5%0D%0AbGU9ImZpbGw6IzU1NjhiMDtmaWxsLW9wYWNpdHk6MTtzdHJva2Utd2lkdGg6MC45NzQwODciCiAg%0D%0AICAgICAgICAgaW5rc2NhcGU6Y29ubmVjdG9yLWN1cnZhdHVyZT0iMCIKICAgICAgICAgICBpZD0i%0D%0AcGF0aDEyLTktMiIKICAgICAgICAgICBkPSJtIDMxMy4zMzk4NCwyNDYuMDIzODMgdiAxMDguNjYx%0D%0AMzQgYyAwLDUwLjE3MzkyIC0zOS44NzUsOTIuMDg2MiAtOTIuNjYwMTUsMTAwLjU4MTM0IEMgMTUx%0D%0ALjQxNzk3LDQ2Ni40NDg4IDg4LjUsNDE3Ljk1MzkgODguNSwzNTQuNjg1MTcgViAyNDYuMDIzODMg%0D%0AYyAwLC01Ni40MTkyNSA1MC4zMzk4NCwtMTAyLjE0OTE2IDExMi40MTc5NywtMTAyLjE0OTE2IDYy%0D%0ALjAzMTI1LDAgMTEyLjQyMTg3LDQ1LjY4OTE0IDExMi40MjE4NywxMDIuMTQ5MTYgeiBtIDAsMCIg%0D%0ALz4KICAgICAgICA8cGF0aAogICAgICAgICAgIHN0eWxlPSJmaWxsOiM1NTY4YjA7ZmlsbC1vcGFj%0D%0AaXR5OjE7c3Ryb2tlLXdpZHRoOjAuOTczODE2NjkiCiAgICAgICAgICAgaW5rc2NhcGU6Y29ubmVj%0D%0AdG9yLWN1cnZhdHVyZT0iMCIKICAgICAgICAgICBpZD0icGF0aDE0LTEtMiIKICAgICAgICAgICBk%0D%0APSJtIDMxMy4zMzk4NCwyNDYuMDUzMTMgdiAxMDguNjAxMDQgYyAwLDUwLjE0NjA3IC0zOS44NzUs%0D%0AOTIuMDM1MDkgLTkyLjY2MDE1LDEwMC41MjU1MSAtNTIuNzczNDQsLTguNDg2NzIgLTkyLjY1NjI1%0D%0ALC01MC4zOTA1NiAtOTIuNjU2MjUsLTEwMC41MjU1MSBWIDI0Ni4wNTMxMyBjIDAsLTUwLjI2MDkg%0D%0ANDAsLTkyLjA0MjUgOTIuNjU2MjUsLTEwMC41MTQzOSA1Mi42NjAxNSw4LjQ3MTg5IDkyLjY2MDE1%0D%0ALDUwLjI1MzQ5IDkyLjY2MDE1LDEwMC41MTQzOSB6IG0gMCwwIiAvPgogICAgICAgIDxwYXRoCiAg%0D%0AICAgICAgICAgc3R5bGU9ImZpbGw6IzU1NjhiMDtmaWxsLW9wYWNpdHk6MSIKICAgICAgICAgICBp%0D%0AbmtzY2FwZTpjb25uZWN0b3ItY3VydmF0dXJlPSIwIgogICAgICAgICAgIGlkPSJwYXRoMTYtMS0w%0D%0AIgogICAgICAgICAgIGQ9Im0gMzAyLjU0Mjk3LDQ2Mi4wOTc2NSBjIC05LjIwNzAzLDE3Ljc5Njg3%0D%0AIC05MS41MzEyNSwxMzEuMDIzNDMgLTk2LjQyMTg4LDEzNy43NTM5IGwgLTE3LjIwMzEyLC0zNi40%0D%0ANTMxMiA3Ny40NjA5NCwtMTEwLjE4MzYgYyA0LjYwOTM3LDAuNTUwNzkgOS4xNTIzNCwxLjMwMDc5%0D%0AIDEzLjYyNSwyLjI0NjEgNy43NSwxLjY0NDUzIDE1LjI2OTUzLDMuODY3MTkgMjIuNTM5MDYsNi42%0D%0AMzY3MiB6IG0gMCwwIiAvPgogICAgICAgIDxwYXRoCiAgICAgICAgICAgZD0ibSAyNzUuMTc5Njks%0D%0AMzEwLjg3ODkgYyAwLDcuNTAzOSAtNi4wODU5NCwxMy41ODk4NCAtMTMuNTg5ODUsMTMuNTg5ODQg%0D%0ALTcuNTAzOSwwIC0xMy41ODU5MywtNi4wODU5NCAtMTMuNTg1OTMsLTEzLjU4OTg0IDAsLTcuNTAz%0D%0AOTEgNi4wODIwMywtMTMuNTg5ODUgMTMuNTg1OTMsLTEzLjU4OTg1IDcuNTAzOTEsMCAxMy41ODk4%0D%0ANSw2LjA4NTk0IDEzLjU4OTg1LDEzLjU4OTg1IHogbSAwLDAiCiAgICAgICAgICAgaWQ9InBhdGgy%0D%0AMC0yLTQiCiAgICAgICAgICAgaW5rc2NhcGU6Y29ubmVjdG9yLWN1cnZhdHVyZT0iMCIKICAgICAg%0D%0AICAgICBzdHlsZT0iZmlsbDojNTU2OGIwO2ZpbGwtb3BhY2l0eToxIiAvPgogICAgICAgIDxwYXRo%0D%0ACiAgICAgICAgICAgZD0ibSAyNzkuMjkyOTcsMjc0LjU2NjQgYyAtMjAuNTM5MDYsLTguNTc0MjIg%0D%0ALTM4Ljk1MzEzLC02LjY1MjM1IC0zOS43MjY1NiwtNi41NjY0MSAtNC4yODEyNSwwLjQ3NjU2IC03%0D%0ALjM2NzE5LDQuMzMyMDMgLTYuODkwNjMsOC42MTMyOCAwLjQ3MjY2LDQuMjgxMjUgNC4zMjQyMiw3%0D%0ALjM2NzE5IDguNjEzMjgsNi44OTA2MyAwLjE0ODQ0LC0wLjAxNTYgMTUuMTQwNjMsLTEuNTc4MTMg%0D%0AMzEuOTkyMTksNS40NTcwMyAwLjk4MDQ3LDAuNDEwMTUgMiwwLjYwNTQ3IDMuMDAzOTEsMC42MDU0%0D%0ANyAzLjA1MDc4LDAgNS45NDkyMSwtMS44MDQ2OSA3LjE5OTIxLC00Ljc5Njg4IDEuNjYwMTYsLTMu%0D%0AOTcyNjYgLTAuMjE4NzUsLTguNTQyOTcgLTQuMTkxNCwtMTAuMjAzMTIgeiBtIDAsMCIKICAgICAg%0D%0AICAgICBpZD0icGF0aDIyLTEtOCIKICAgICAgICAgICBpbmtzY2FwZTpjb25uZWN0b3ItY3VydmF0%0D%0AdXJlPSIwIgogICAgICAgICAgIHN0eWxlPSJmaWxsOiM1NTY4YjA7ZmlsbC1vcGFjaXR5OjEiIC8+%0D%0ACiAgICAgICAgPHBhdGgKICAgICAgICAgICBkPSJtIDE1MC44MzU5NCwzMTAuODc4OSBjIDAsNy41%0D%0AMDM5IC02LjA4MjAzLDEzLjU4OTg0IC0xMy41ODk4NSwxMy41ODk4NCAtNy41MDM5LDAgLTEzLjU4%0D%0ANTkzLC02LjA4NTk0IC0xMy41ODU5MywtMTMuNTg5ODQgMCwtNy41MDM5MSA2LjA4MjAzLC0xMy41%0D%0AODk4NSAxMy41ODU5MywtMTMuNTg5ODUgNy41MDc4MiwwIDEzLjU4OTg1LDYuMDg1OTQgMTMuNTg5%0D%0AODUsMTMuNTg5ODUgeiBtIDAsMCIKICAgICAgICAgICBpZD0icGF0aDI0LTMtNSIKICAgICAgICAg%0D%0AICBpbmtzY2FwZTpjb25uZWN0b3ItY3VydmF0dXJlPSIwIgogICAgICAgICAgIHN0eWxlPSJmaWxs%0D%0AOiM1NTY4YjA7ZmlsbC1vcGFjaXR5OjEiIC8+CiAgICAgICAgPHBhdGgKICAgICAgICAgICBkPSJt%0D%0AIDE1OS4yNzM0NCwyNjcuOTk5OTkgYyAtMC43NzczNSwtMC4wODU5IC0xOS4xOTE0MSwtMi4wMDc4%0D%0AMSAtMzkuNzI2NTYsNi41NjY0MSAtMy45NzY1NywxLjY2MDE1IC01Ljg1MTU3LDYuMjMwNDYgLTQu%0D%0AMTkxNDEsMTAuMjAzMTIgMS4yNSwyLjk5NjA5IDQuMTQ4NDQsNC43OTY4OCA3LjE5OTIyLDQuNzk2%0D%0AODggMS4wMDM5LDAgMi4wMTk1MywtMC4xOTE0MSAzLjAwMzksLTAuNjAxNTcgMTYuNTk3NjYsLTYu%0D%0AOTI5NjggMzEuNzY1NjMsLTUuNDgwNDcgMzIuMDE1NjMsLTUuNDUzMTIgNC4yODkwNiwwLjQ0OTIy%0D%0AIDguMTE3MTksLTIuNjI1IDguNTg5ODQsLTYuODk0NTMgMC40NzY1NiwtNC4yODUxNiAtMi42MDkz%0D%0ANywtOC4xNDA2MyAtNi44OTA2MiwtOC42MTcxOSB6IG0gMCwwIgogICAgICAgICAgIGlkPSJwYXRo%0D%0AMjYtNi0yIgogICAgICAgICAgIGlua3NjYXBlOmNvbm5lY3Rvci1jdXJ2YXR1cmU9IjAiCiAgICAg%0D%0AICAgICAgc3R5bGU9ImZpbGw6IzU1NjhiMDtmaWxsLW9wYWNpdHk6MSIgLz4KICAgICAgICA8cGF0%0D%0AaAogICAgICAgICAgIHN0eWxlPSJmaWxsOiM1NTY4YjA7ZmlsbC1vcGFjaXR5OjEiCiAgICAgICAg%0D%0AICAgaW5rc2NhcGU6Y29ubmVjdG9yLWN1cnZhdHVyZT0iMCIKICAgICAgICAgICBpZD0icGF0aDMw%0D%0ALTAtNCIKICAgICAgICAgICBkPSJtIDI2Ni4zNTkzNyw2MzguOTk5OTkgaCAtNDQuOTQxNCBDIDg5%0D%0ALjcxODc1LDQ0OC40ODQzNyAxMDQuMTc5NjksNDY5Ljc0MjE4IDk5LjYwNTQ2OSw0NjEuOTkyMTgg%0D%0AYyA3LjE2Nzk3MSwtMi43MjY1NiAxNC41OTM3NTEsLTQuOTEwMTYgMjIuMjI2NTYxLC02LjUzMTI1%0D%0AIDQuNTQ2ODgsLTAuOTU3MDMgOS4xNjQwNiwtMS43MjY1NiAxMy44NDM3NSwtMi4yNzczNSBsIDAu%0D%0AMTI1LDAuMzAwNzkgNjUuMTE3MTksOTIuMjAzMTIgYyA3MC40ODA0NywxMDAuNDE0MDYgNjIuNTg5%0D%0AODQsODkuMTQwNjMgNjUuNDQxNCw5My4zMTI1IHogbSAwLDAiIC8+CiAgICAgICAgPHBhdGgKICAg%0D%0AICAgICAgICBzdHlsZT0iZmlsbDojNTU2OGIwO2ZpbGwtb3BhY2l0eToxIgogICAgICAgICAgIGlu%0D%0Aa3NjYXBlOmNvbm5lY3Rvci1jdXJ2YXR1cmU9IjAiCiAgICAgICAgICAgaWQ9InBhdGgzMi03LTgi%0D%0ACiAgICAgICAgICAgZD0ibSAxMzUuODAwNzgsNDUzLjQ4NDM3IC0wLjEyNSwtMC4zMDA3OSBjIC00%0D%0ALjY3OTY5LDAuNTUwNzkgLTkuMjk2ODcsMS4zMjAzMiAtMTMuODQzNzUsMi4yNzczNSAtNy42MzI4%0D%0AMSwxLjYyMTA5IC0xNS4wNTg1OSwzLjgwNDY5IC0yMi4yMjY1NjEsNi41MzEyNSA0LjExMzI4MSw2%0D%0ALjk3MjY1IDEuNDQ5MjIxLDIuODkwNjIgMTMuMjUzOTAxLDE5Ljk2ODc1IDkuNDQxNDEsLTYuOTc2%0D%0ANTYgMTkuNzI2NTcsLTEyLjg4NjcyIDMwLjY2MDE2LC0xNy41NDY4OCB6IG0gMCwwIiAvPgogICAg%0D%0AICAgIDxnCiAgICAgICAgICAgdHJhbnNmb3JtPSJtYXRyaXgoMS4wNjk2MjAyLDAsMCwxLjEzMDk5%0D%0AMSwtMTMuOTU4ODQ3LDEyNC43Nzg3NCkiCiAgICAgICAgICAgc3R5bGU9Im9wYWNpdHk6MC41O2Zp%0D%0AbGw6IzU1NjhiMDtmaWxsLW9wYWNpdHk6MSIKICAgICAgICAgICBpZD0iZzQyMjgtMS01Ij4KICAg%0D%0AICAgICAgIDxlbGxpcHNlCiAgICAgICAgICAgICBzdHlsZT0ib3BhY2l0eToxO2ZpbGw6IzU1Njhi%0D%0AMDtmaWxsLW9wYWNpdHk6MTtmaWxsLXJ1bGU6ZXZlbm9kZDtzdHJva2U6bm9uZTtzdHJva2Utd2lk%0D%0AdGg6NC45MTkxMzQxNDtzdHJva2UtbGluZWNhcDpidXR0O3N0cm9rZS1saW5lam9pbjpyb3VuZDtz%0D%0AdHJva2UtbWl0ZXJsaW1pdDo0O3N0cm9rZS1kYXNoYXJyYXk6bm9uZTtzdHJva2Utb3BhY2l0eTox%0D%0AIgogICAgICAgICAgICAgaWQ9InBhdGg0MTcwLTEtNiIKICAgICAgICAgICAgIGN4PSIyMDAuNjM5%0D%0AMTEiCiAgICAgICAgICAgICBjeT0iMTkuNTQ2MDIxIgogICAgICAgICAgICAgcng9IjIwLjU0ODQ1%0D%0AMiIKICAgICAgICAgICAgIHJ5PSIyLjU4ODcyOTkiIC8+CiAgICAgICAgICA8ZwogICAgICAgICAg%0D%0AICAgaWQ9Imc0MjIxLTctMiIKICAgICAgICAgICAgIHN0eWxlPSJmaWxsOiM1NTY4YjA7ZmlsbC1v%0D%0AcGFjaXR5OjEiPgogICAgICAgICAgICA8cGF0aAogICAgICAgICAgICAgICBpbmtzY2FwZTp0cmFu%0D%0Ac2Zvcm0tY2VudGVyLXg9IjcuMDcwNzI1NWUtMDYiCiAgICAgICAgICAgICAgIHRyYW5zZm9ybT0i%0D%0AbWF0cml4KDEuNDgzOTk5NiwwLDAsMC44MTI2NDE5OCwtMTAyLjg2MjA4LDEyLjM1NDk5MykiCiAg%0D%0AICAgICAgICAgICAgIGlua3NjYXBlOnRyYW5zZm9ybS1jZW50ZXIteT0iMTEuNzU1OSIKICAgICAg%0D%0AICAgICAgICAgZD0ibSAyMDQuNDIxOTQsMTUxLjU3NzQ3IC01MC4xMTI2NCwtODYuNzk3NjMyIDEw%0D%0AMC4yMjUyNywtM2UtNiB6IgogICAgICAgICAgICAgICBpbmtzY2FwZTpyYW5kb21pemVkPSIwIgog%0D%0AICAgICAgICAgICAgICBpbmtzY2FwZTpyb3VuZGVkPSIwIgogICAgICAgICAgICAgICBpbmtzY2Fw%0D%0AZTpmbGF0c2lkZWQ9InRydWUiCiAgICAgICAgICAgICAgIHNvZGlwb2RpOmFyZzI9IjIuNjE3OTkz%0D%0AOSIKICAgICAgICAgICAgICAgc29kaXBvZGk6YXJnMT0iMS41NzA3OTYzIgogICAgICAgICAgICAg%0D%0AICBzb2RpcG9kaTpyMj0iMjguOTMyNTQzIgogICAgICAgICAgICAgICBzb2RpcG9kaTpyMT0iNTcu%0D%0AODY1MDg2IgogICAgICAgICAgICAgICBzb2RpcG9kaTpjeT0iOTMuNzEyMzc5IgogICAgICAgICAg%0D%0AICAgICBzb2RpcG9kaTpjeD0iMjA0LjQyMTk0IgogICAgICAgICAgICAgICBzb2RpcG9kaTpzaWRl%0D%0Acz0iMyIKICAgICAgICAgICAgICAgaWQ9InBhdGgxMDMyLTQtMSIKICAgICAgICAgICAgICAgc3R5%0D%0AbGU9Im9wYWNpdHk6MTtmaWxsOiM1NTY4YjA7ZmlsbC1vcGFjaXR5OjE7ZmlsbC1ydWxlOmV2ZW5v%0D%0AZGQ7c3Ryb2tlOm5vbmU7c3Ryb2tlLXdpZHRoOjIwLjMxNDU4ODU1O3N0cm9rZS1saW5lY2FwOmJ1%0D%0AdHQ7c3Ryb2tlLWxpbmVqb2luOnJvdW5kO3N0cm9rZS1taXRlcmxpbWl0OjQ7c3Ryb2tlLWRhc2hh%0D%0AcnJheTpub25lO3N0cm9rZS1vcGFjaXR5OjEiCiAgICAgICAgICAgICAgIHNvZGlwb2RpOnR5cGU9%0D%0AInN0YXIiIC8+CiAgICAgICAgICAgIDxyZWN0CiAgICAgICAgICAgICAgIHRyYW5zZm9ybT0ibWF0%0D%0Acml4KC0xLDAsMC4xODc3MzM0MSwwLjk4MjIyMDAyLDAsMCkiCiAgICAgICAgICAgICAgIHk9IjE5%0D%0ALjg5MDE3MyIKICAgICAgICAgICAgICAgeD0iLTIxNy40NTI3NyIKICAgICAgICAgICAgICAgaGVp%0D%0AZ2h0PSI0OC41MDI3NDciCiAgICAgICAgICAgICAgIHdpZHRoPSIzMS45MTU0ODciCiAgICAgICAg%0D%0AICAgICAgIGlkPSJyZWN0MTAyOC05LTEtNCIKICAgICAgICAgICAgICAgc3R5bGU9Im9wYWNpdHk6%0D%0AMTtmaWxsOiM1NTY4YjA7ZmlsbC1vcGFjaXR5OjE7ZmlsbC1ydWxlOmV2ZW5vZGQ7c3Ryb2tlOm5v%0D%0AbmU7c3Ryb2tlLXdpZHRoOjguOTY1MzE4Njg7c3Ryb2tlLWxpbmVjYXA6YnV0dDtzdHJva2UtbGlu%0D%0AZWpvaW46cm91bmQ7c3Ryb2tlLW1pdGVybGltaXQ6NDtzdHJva2UtZGFzaGFycmF5Om5vbmU7c3Ry%0D%0Ab2tlLW9wYWNpdHk6MSIgLz4KICAgICAgICAgICAgPHJlY3QKICAgICAgICAgICAgICAgdHJhbnNm%0D%0Ab3JtPSJtYXRyaXgoMSwwLC0wLjE4NzczMzQxLDAuOTgyMjIwMDIsMCwwKSIKICAgICAgICAgICAg%0D%0AICAgeT0iMTkuOTA4NzM3IgogICAgICAgICAgICAgICB4PSIxODMuODMzOTIiCiAgICAgICAgICAg%0D%0AICAgIGhlaWdodD0iNDguNTAyNzQzIgogICAgICAgICAgICAgICB3aWR0aD0iMzEuOTE1NDg5Igog%0D%0AICAgICAgICAgICAgICBpZD0icmVjdDEwMjgtOS0zLTEtOCIKICAgICAgICAgICAgICAgc3R5bGU9%0D%0AIm9wYWNpdHk6MTtmaWxsOiM1NTY4YjA7ZmlsbC1vcGFjaXR5OjE7ZmlsbC1ydWxlOmV2ZW5vZGQ7%0D%0Ac3Ryb2tlOm5vbmU7c3Ryb2tlLXdpZHRoOjguOTY1MzE4Njg7c3Ryb2tlLWxpbmVjYXA6YnV0dDtz%0D%0AdHJva2UtbGluZWpvaW46cm91bmQ7c3Ryb2tlLW1pdGVybGltaXQ6NDtzdHJva2UtZGFzaGFycmF5%0D%0AOm5vbmU7c3Ryb2tlLW9wYWNpdHk6MSIgLz4KICAgICAgICAgIDwvZz4KICAgICAgICA8L2c+CiAg%0D%0AICAgICAgPGcKICAgICAgICAgICBzdHlsZT0ib3BhY2l0eToxO2ZpbGw6IzU1NjhiMDtmaWxsLW9w%0D%0AYWNpdHk6MTtzdHJva2U6IzAwMDAwMDtzdHJva2Utd2lkdGg6MC42MDE5NjM2NDtzdHJva2UtbWl0%0D%0AZXJsaW1pdDo0O3N0cm9rZS1kYXNoYXJyYXk6bm9uZTtzdHJva2Utb3BhY2l0eToxIgogICAgICAg%0D%0AICAgIHRyYW5zZm9ybT0ibWF0cml4KDEuMjQ1OTIyNCwwLDAsMS4yNDU5MjI0LC01MS42NTE3MTEs%0D%0AMTEwLjU1MTUzKSIKICAgICAgICAgICBpZD0iZzQyMDctNS05Ij4KICAgICAgICAgIDxwYXRoCiAg%0D%0AICAgICAgICAgICBpbmtzY2FwZTpjb25uZWN0b3ItY3VydmF0dXJlPSIwIgogICAgICAgICAgICAg%0D%0Ac3R5bGU9ImNsaXAtcnVsZTpldmVub2RkO2ZpbGw6IzU1NjhiMDtmaWxsLW9wYWNpdHk6MTtmaWxs%0D%0ALXJ1bGU6ZXZlbm9kZDtzdHJva2U6IzAwMDAwMDtzdHJva2Utd2lkdGg6MC42MDE5NjM2NDtzdHJv%0D%0Aa2UtbWl0ZXJsaW1pdDo0O3N0cm9rZS1kYXNoYXJyYXk6bm9uZTtzdHJva2Utb3BhY2l0eToxIgog%0D%0AICAgICAgICAgICAgZD0ibSAyMTUuMzYwNjUsODIuMjQ2NDI2IGMgLTAuMjg2MjIsMC41NzYyODQg%0D%0ALTAuODgwMiwxLjIxMTgxMiAtMS45MzA0NCwxLjk0OTY3IEwgMTgyLjU2NzEsMTA2LjM2MTg3IGMg%0D%0ALTEuNjg1LDEuMjI0MTIgLTQuMTA0LDAuNzcwMTcgLTUuNDAxOTksLTEuMDE0ODUgLTEuMjk3OTgs%0D%0ALTEuNzg1MDEgLTAuOTg0ODQsLTQuMjI0MDMgMC43MDAxNywtNS40NDg5MjEgTCAyMDUuNjk2OTMs%0D%0ANzkuNzQ0MzI0IFYgNzkuMzMwMzg1IEwgMTg4LjIwOTkyLDYwLjcyNzczIGMgLTEuNDI2NDgsLTEu%0D%0ANTE3MjY2IC0xLjI3Nzk5LC0zLjk3MDg5NiAwLjMzMTYsLTUuNDgxMjM2IDEuNjA5NTksLTEuNTA5%0D%0ANTcyIDQuMDcwMTUsLTEuNTAzNDE0IDUuNDk2NjMsMC4wMTM4MyBsIDIwLjk4MjQyLDIyLjMyMTk1%0D%0ANSBjIDEuMTkxMDQsMS4yNjcyMDkgMS4yNzk1MiwzLjE4NjEwMiAwLjM0MDA4LDQuNjY0MTI4IHoi%0D%0ACiAgICAgICAgICAgICBpZD0icGF0aDM2LTYtMyIgLz4KICAgICAgICAgIDxwYXRoCiAgICAgICAg%0D%0AICAgICBpbmtzY2FwZTpjb25uZWN0b3ItY3VydmF0dXJlPSIwIgogICAgICAgICAgICAgc3R5bGU9%0D%0AImNsaXAtcnVsZTpldmVub2RkO2ZpbGw6IzU1NjhiMDtmaWxsLW9wYWNpdHk6MTtmaWxsLXJ1bGU6%0D%0AZXZlbm9kZDtzdHJva2U6IzAwMDAwMDtzdHJva2Utd2lkdGg6MC42MDE5NjM2NDtzdHJva2UtbWl0%0D%0AZXJsaW1pdDo0O3N0cm9rZS1kYXNoYXJyYXk6bm9uZTtzdHJva2Utb3BhY2l0eToxIgogICAgICAg%0D%0AICAgICAgZD0ibSAyMDkuOTU2NzcsOTguODIzMjQzIGggMTYuNjI5MTMgYyAxLjkzMzUxLDAgMy41%0D%0AMDA3OSwxLjU1MDM0NyAzLjUwMDc5LDMuNDYyMzE3IDAsMS45MTE5NyAtMS41NjcyOCwzLjQ2MjMz%0D%0AIC0zLjUwMDc5LDMuNDYyMzMgaCAtMTYuNjI5MTMgYyAtMS45MzM1MiwwIC0zLjUwMDc5LC0xLjU1%0D%0AMDM2IC0zLjUwMDc5LC0zLjQ2MjMzIDAsLTEuOTExOTcgMS41NjcyNywtMy40NjIzMTcgMy41MDA3%0D%0AOSwtMy40NjIzMTcgeiIKICAgICAgICAgICAgIGlkPSJwYXRoMzgtOS03IiAvPgogICAgICAgIDwv%0D%0AZz4KICAgICAgICA8ZwogICAgICAgICAgIHRyYW5zZm9ybT0ibWF0cml4KDAuNjIyNDY2MzgsMCww%0D%0ALDAuNzAzNzAzNiwyOTcuNTgwMDEsMzA3LjUwNzEpIgogICAgICAgICAgIGlkPSJnOTQ0LTMtOSIK%0D%0AICAgICAgICAgICBzdHlsZT0iZmlsbDojNTU2OGIwO2ZpbGwtb3BhY2l0eToxIj4KICAgICAgICAg%0D%0AIDxlbGxpcHNlCiAgICAgICAgICAgICBzdHlsZT0ib3BhY2l0eToxO2ZpbGw6IzU1NjhiMDtmaWxs%0D%0ALW9wYWNpdHk6MTtmaWxsLXJ1bGU6ZXZlbm9kZDtzdHJva2U6I2FlNTgzZTtzdHJva2Utd2lkdGg6%0D%0AMjIuNTtzdHJva2UtbGluZWNhcDpidXR0O3N0cm9rZS1saW5lam9pbjpyb3VuZDtzdHJva2UtbWl0%0D%0AZXJsaW1pdDo0O3N0cm9rZS1kYXNoYXJyYXk6bm9uZTtzdHJva2Utb3BhY2l0eToxIgogICAgICAg%0D%0AICAgICAgaWQ9InBhdGg5MTAtNC00IgogICAgICAgICAgICAgY3g9Ii0xNTQuNDQ3MDEiCiAgICAg%0D%0AICAgICAgICBjeT0iLTEyOC4wODc0MyIKICAgICAgICAgICAgIHJ4PSI2OC41MTQ2OTQiCiAgICAg%0D%0AICAgICAgICByeT0iNTIuMDIzNTIxIgogICAgICAgICAgICAgY2xpcC1wYXRoPSJ1cmwoI2NsaXBQ%0D%0AYXRoOTE0LTUtOCkiCiAgICAgICAgICAgICB0cmFuc2Zvcm09InJvdGF0ZSgtMTc5LjkwOTkxLC0x%0D%0ANTUuMTAyNzgsLTE3LjYzMTA5MykiIC8+CiAgICAgICAgICA8Y2lyY2xlCiAgICAgICAgICAgICBz%0D%0AdHlsZT0ib3BhY2l0eToxO2ZpbGw6IzU1NjhiMDtmaWxsLW9wYWNpdHk6MTtmaWxsLXJ1bGU6ZXZl%0D%0Abm9kZDtzdHJva2U6bm9uZTtzdHJva2Utd2lkdGg6MjEuMDA1ODU5Mzg7c3Ryb2tlLWxpbmVjYXA6%0D%0AYnV0dDtzdHJva2UtbGluZWpvaW46cm91bmQ7c3Ryb2tlLW1pdGVybGltaXQ6NDtzdHJva2UtZGFz%0D%0AaGFycmF5Om5vbmU7c3Ryb2tlLW9wYWNpdHk6MSIKICAgICAgICAgICAgIGlkPSJwYXRoOTE4LTM4%0D%0ALTUiCiAgICAgICAgICAgICBjeD0iLTIyNC40ODY1NCIKICAgICAgICAgICAgIGN5PSI5NC4wMTU5%0D%0AOTEiCiAgICAgICAgICAgICByPSIxMS40NTc1MjYiIC8+CiAgICAgICAgICA8Y2lyY2xlCiAgICAg%0D%0AICAgICAgICBzdHlsZT0ib3BhY2l0eToxO2ZpbGw6IzU1NjhiMDtmaWxsLW9wYWNpdHk6MTtmaWxs%0D%0ALXJ1bGU6ZXZlbm9kZDtzdHJva2U6bm9uZTtzdHJva2Utd2lkdGg6MjEuMDA1ODU5Mzg7c3Ryb2tl%0D%0ALWxpbmVjYXA6YnV0dDtzdHJva2UtbGluZWpvaW46cm91bmQ7c3Ryb2tlLW1pdGVybGltaXQ6NDtz%0D%0AdHJva2UtZGFzaGFycmF5Om5vbmU7c3Ryb2tlLW9wYWNpdHk6MSIKICAgICAgICAgICAgIGlkPSJw%0D%0AYXRoOTE4LTMtNy04IgogICAgICAgICAgICAgY3g9Ii04Ny40MzM5NzUiCiAgICAgICAgICAgICBj%0D%0AeT0iOTMuODcyMTc3IgogICAgICAgICAgICAgcj0iMTEuNDU3NTI2IiAvPgogICAgICAgIDwvZz4K%0D%0AICAgICAgICA8ZwogICAgICAgICAgIHN0eWxlPSJvcGFjaXR5OjAuNjtmaWxsOiM1NTY4YjA7Zmls%0D%0AbC1vcGFjaXR5OjEiCiAgICAgICAgICAgdHJhbnNmb3JtPSJtYXRyaXgoMC42NjY2NjQ5MSwwLDAs%0D%0AMC42NjY2NjQ5MSw5Ni4xMjg2NzMsMjg2LjcyNTAzKSIKICAgICAgICAgICBpZD0iZzkxMC02LTMi%0D%0APgogICAgICAgICAgPHBhdGgKICAgICAgICAgICAgIGlua3NjYXBlOmNvbm5lY3Rvci1jdXJ2YXR1%0D%0AcmU9IjAiCiAgICAgICAgICAgICBzdHlsZT0iY2xpcC1ydWxlOmV2ZW5vZGQ7b3BhY2l0eTowLjg7%0D%0AZmlsbDojNTU2OGIwO2ZpbGwtb3BhY2l0eToxO2ZpbGwtcnVsZTpldmVub2RkO3N0cm9rZS13aWR0%0D%0AaDowLjc1IgogICAgICAgICAgICAgZD0ibSAyNjkuMTQ2Nyw0NzUuMTgyNzYgYyAtMS4yMjQ3NSww%0D%0AIC0yLjI4NDUsLTAuNDc4NSAtMi45ODM1LC0xLjM0ODUgLTAuNzE0LC0wLjg4ODc1IC0wLjk1OTI1%0D%0ALC0yLjExMDUgLTAuNjcyLC0zLjM1MjUgbCAxMy40ODk1LC01OC40MzMyNSBjIDAuNTY1NSwtMi40%0D%0ANDggMi45Mzc3NSwtNC4zNjU3NSA1LjQwMywtNC4zNjU3NSBoIDY3LjIxNzI0IGMgMS4yMjU1LDAg%0D%0AMi4yODUyNSwwLjQ3ODUgMi45ODM1LDEuMzQ4NSAwLjcxNCwwLjg4OCAwLjk1OTI1LDIuMTEwNSAw%0D%0ALjY3MiwzLjM1MjUgbCAtMTMuNDg5NSw1OC40MzMyNSBjIC0wLjU2NDc1LDIuNDQ4IC0yLjkzNzc1%0D%0ALDQuMzY2NSAtNS40MDIyNSw0LjM2NjUgSCAyNjkuMTQ2NyBaIgogICAgICAgICAgICAgaWQ9InBh%0D%0AdGgxMy04LTMiIC8+CiAgICAgICAgICA8ZwogICAgICAgICAgICAgdHJhbnNmb3JtPSJtYXRyaXgo%0D%0AMC43NDk5OTk5OCwwLDAsMC43NDk5OTk5OCwyNjIuMzcxOTUsMzkzLjQzMjc2KSIKICAgICAgICAg%0D%0AICAgIGlkPSJnMzAtNS02IgogICAgICAgICAgICAgc3R5bGU9ImZpbGw6IzU1NjhiMDtmaWxsLW9w%0D%0AYWNpdHk6MSI+CiAgICAgICAgICAgIDxnCiAgICAgICAgICAgICAgIGlkPSJnMjgtMi02IgogICAg%0D%0AICAgICAgICAgICBzdHlsZT0iZmlsbDojNTU2OGIwO2ZpbGwtb3BhY2l0eToxIj4KICAgICAgICAg%0D%0AICAgICA8bGluZWFyR3JhZGllbnQKICAgICAgICAgICAgICAgICBpZD0ibGluZWFyR3JhZGllbnQx%0D%0ANjg3IgogICAgICAgICAgICAgICAgIGdyYWRpZW50VW5pdHM9InVzZXJTcGFjZU9uVXNlIgogICAg%0D%0AICAgICAgICAgICAgIHgxPSIyNi41ODU0IgogICAgICAgICAgICAgICAgIHkxPSIzMC43Nzc4Igog%0D%0AICAgICAgICAgICAgICAgIHgyPSI5My41ODU0MDMiCiAgICAgICAgICAgICAgICAgeTI9IjkwLjI3%0D%0ANzgwMiI+CiAgICAgICAgICAgICAgICA8c3RvcAogICAgICAgICAgICAgICAgICAgb2Zmc2V0PSIw%0D%0AIgogICAgICAgICAgICAgICAgICAgc3R5bGU9InN0b3AtY29sb3I6IzJENDY2NCIKICAgICAgICAg%0D%0AICAgICAgICAgIGlkPSJzdG9wODcwLTctMiIgLz4KICAgICAgICAgICAgICAgIDxzdG9wCiAgICAg%0D%0AICAgICAgICAgICAgICBvZmZzZXQ9IjAuMTY4OSIKICAgICAgICAgICAgICAgICAgIHN0eWxlPSJz%0D%0AdG9wLWNvbG9yOiMyOTQwNUIiCiAgICAgICAgICAgICAgICAgICBpZD0ic3RvcDg3Mi00LTkiIC8+%0D%0ACiAgICAgICAgICAgICAgICA8c3RvcAogICAgICAgICAgICAgICAgICAgb2Zmc2V0PSIwLjQ0NDUi%0D%0ACiAgICAgICAgICAgICAgICAgICBzdHlsZT0ic3RvcC1jb2xvcjojMUUyRjQzIgogICAgICAgICAg%0D%0AICAgICAgICAgaWQ9InN0b3A4NzQtNi0yIiAvPgogICAgICAgICAgICAgICAgPHN0b3AKICAgICAg%0D%0AICAgICAgICAgICAgIG9mZnNldD0iMC43OTAyIgogICAgICAgICAgICAgICAgICAgc3R5bGU9InN0%0D%0Ab3AtY29sb3I6IzBDMTMxQiIKICAgICAgICAgICAgICAgICAgIGlkPSJzdG9wODc2LTAtNSIgLz4K%0D%0AICAgICAgICAgICAgICAgIDxzdG9wCiAgICAgICAgICAgICAgICAgICBvZmZzZXQ9IjEiCiAgICAg%0D%0AICAgICAgICAgICAgICBzdHlsZT0ic3RvcC1jb2xvcjojMDAwMDAwIgogICAgICAgICAgICAgICAg%0D%0AICAgaWQ9InN0b3A4NzgtOC00IiAvPgogICAgICAgICAgICAgIDwvbGluZWFyR3JhZGllbnQ+CiAg%0D%0AICAgICAgICAgICAgPHBhdGgKICAgICAgICAgICAgICAgICBzdHlsZT0iY2xpcC1ydWxlOmV2ZW5v%0D%0AZGQ7ZmlsbDojNTU2OGIwO2ZpbGwtb3BhY2l0eToxO2ZpbGwtcnVsZTpldmVub2RkIgogICAgICAg%0D%0AICAgICAgICAgIGlua3NjYXBlOmNvbm5lY3Rvci1jdXJ2YXR1cmU9IjAiCiAgICAgICAgICAgICAg%0D%0AICAgZD0iTSAxMTguNSwyMCBIIDI5LjYzNCBjIC0yLjc2OSwwIC01LjUzLDIuMjU5IC02LjE2OCw1%0D%0ALjA0NSBMIDUuNjMyLDEwMi45NTUgQyA0Ljk5NSwxMDUuNzQyIDYuNzIyLDEwOCA5LjQ5MSwxMDgg%0D%0AaCA4OC44NjUgYyAyLjc2OSwwIDUuNTMsLTIuMjU4IDYuMTY4LC01LjA0NSBMIDEyMi4zNTgsMjUu%0D%0AMDQ0IEMgMTIyLjk5NiwyMi4yNTkgMTIxLjI2OCwyMCAxMTguNSwyMCBaIgogICAgICAgICAgICAg%0D%0AICAgIGlkPSJwYXRoMjYtMC04LTIiIC8+CiAgICAgICAgICAgIDwvZz4KICAgICAgICAgIDwvZz4K%0D%0AICAgICAgICAgIDxwYXRoCiAgICAgICAgICAgICBpbmtzY2FwZTpjb25uZWN0b3ItY3VydmF0dXJl%0D%0APSIwIgogICAgICAgICAgICAgc3R5bGU9ImNsaXAtcnVsZTpldmVub2RkO2ZpbGw6IzU1NjhiMDtm%0D%0AaWxsLW9wYWNpdHk6MTtmaWxsLXJ1bGU6ZXZlbm9kZDtzdHJva2Utd2lkdGg6MC43NSIKICAgICAg%0D%0AICAgICAgIGQ9Im0gMzEwLjQ5NTcsNDU5LjEwMTI2IGggMTYuMjA5NzQgYyAxLjg4NDc1LDAgMy40%0D%0AMTI1LDEuNTkzNzUgMy40MTI1LDMuNTU5NSAwLDEuOTY1NzUgLTEuNTI3NzUsMy41NjAyNSAtMy40%0D%0AMTI1LDMuNTYwMjUgSCAzMTAuNDk1NyBjIC0xLjg4NDc1LDAgLTMuNDEyNSwtMS41OTM3NSAtMy40%0D%0AMTI1LC0zLjU2MDI1IDAsLTEuOTY1NzUgMS41Mjc3NSwtMy41NTk1IDMuNDEyNSwtMy41NTk1IHoi%0D%0ACiAgICAgICAgICAgICBpZD0icGF0aDMyLTMtMC04IiAvPgogICAgICAgICAgPHBhdGgKICAgICAg%0D%0AICAgICAgIGlua3NjYXBlOmNvbm5lY3Rvci1jdXJ2YXR1cmU9IjAiCiAgICAgICAgICAgICBzdHls%0D%0AZT0iY2xpcC1ydWxlOmV2ZW5vZGQ7ZmlsbDojNTU2OGIwO2ZpbGwtb3BhY2l0eToxO2ZpbGwtcnVs%0D%0AZTpldmVub2RkO3N0cm9rZS13aWR0aDowLjc1IgogICAgICAgICAgICAgZD0ibSAzMjEuMDA5OTUs%0D%0ANDQzLjI3NDAxIGMgLTAuMjc5LDAuNTYxNzUgLTAuODU4LDEuMTgxMjUgLTEuODgxNzUsMS45MDA1%0D%0AIGwgLTMwLjA4NDc1LDIxLjYwNjc1IGMgLTEuNjQyNSwxLjE5MzI1IC00LjAwMDUsMC43NTA3NSAt%0D%0ANS4yNjU3NSwtMC45ODkyNSAtMS4yNjUyNSwtMS43NCAtMC45NiwtNC4xMTc1IDAuNjgyNSwtNS4z%0D%0AMTE1IGwgMjcuMTI5NzUsLTE5LjY0NTUgdiAtMC40MDM1IGwgLTE3LjA0NiwtMTguMTMzNSBjIC0x%0D%0ALjM5MDUsLTEuNDc5IC0xLjI0NTc1LC0zLjg3MDc1IDAuMzIzMjUsLTUuMzQzIDEuNTY5LC0xLjQ3%0D%0AMTUgMy45Njc1LC0xLjQ2NTUgNS4zNTgsMC4wMTM1IGwgMjAuNDUzMjUsMjEuNzU5IGMgMS4xNjEs%0D%0AMS4yMzUyNSAxLjI0NzI1LDMuMTA1NzUgMC4zMzE1LDQuNTQ2NSB6IgogICAgICAgICAgICAgaWQ9%0D%0AInBhdGgzNC03LTYiIC8+CiAgICAgICAgICA8cGF0aAogICAgICAgICAgICAgaW5rc2NhcGU6Y29u%0D%0AbmVjdG9yLWN1cnZhdHVyZT0iMCIKICAgICAgICAgICAgIHN0eWxlPSJjbGlwLXJ1bGU6ZXZlbm9k%0D%0AZDtmaWxsOiM1NTY4YjA7ZmlsbC1vcGFjaXR5OjE7ZmlsbC1ydWxlOmV2ZW5vZGQ7c3Ryb2tlLXdp%0D%0AZHRoOjAuNzUiCiAgICAgICAgICAgICBkPSJtIDMyMC4yNTk5NSw0NDIuNTI0MDEgYyAtMC4yNzks%0D%0AMC41NjE3NSAtMC44NTgsMS4xODEyNSAtMS44ODE3NSwxLjkwMDUgbCAtMzAuMDg0NzUsMjEuNjA2%0D%0ANzUgYyAtMS42NDI1LDEuMTkzMjUgLTQuMDAwNSwwLjc1MDc1IC01LjI2NTc1LC0wLjk4OTI1IC0x%0D%0ALjI2NTI1LC0xLjc0IC0wLjk2LC00LjExNzUgMC42ODI1LC01LjMxMTUgbCAyNy4xMjk3NSwtMTku%0D%0ANjQ1NSB2IC0wLjQwMzUgbCAtMTcuMDQ2LC0xOC4xMzM1IGMgLTEuMzkwNSwtMS40NzkgLTEuMjQ1%0D%0ANzUsLTMuODcwNzUgMC4zMjMyNSwtNS4zNDMgMS41NjksLTEuNDcxNSAzLjk2NzUsLTEuNDY1NSA1%0D%0ALjM1OCwwLjAxMzUgbCAyMC40NTMyNSwyMS43NTkgYyAxLjE2MSwxLjIzNTI1IDEuMjQ3MjUsMy4x%0D%0AMDU3NSAwLjMzMTUsNC41NDY1IHoiCiAgICAgICAgICAgICBpZD0icGF0aDM2LTctOC01IiAvPgog%0D%0AICAgICAgICAgPHBhdGgKICAgICAgICAgICAgIGlua3NjYXBlOmNvbm5lY3Rvci1jdXJ2YXR1cmU9%0D%0AIjAiCiAgICAgICAgICAgICBzdHlsZT0iY2xpcC1ydWxlOmV2ZW5vZGQ7ZmlsbDojNTU2OGIwO2Zp%0D%0AbGwtb3BhY2l0eToxO2ZpbGwtcnVsZTpldmVub2RkO3N0cm9rZS13aWR0aDowLjc1IgogICAgICAg%0D%0AICAgICAgZD0ibSAzMTAuMDM0NDUsNDU4LjY4Mjc2IGggMTYuMjA5NzQgYyAxLjg4NDc1LDAgMy40%0D%0AMTI1LDEuNTExMjUgMy40MTI1LDMuMzc1IDAsMS44NjM3NSAtMS41Mjc3NSwzLjM3NSAtMy40MTI1%0D%0ALDMuMzc1IGggLTE2LjIwOTc0IGMgLTEuODg0NzUsMCAtMy40MTI1LC0xLjUxMTI1IC0zLjQxMjUs%0D%0ALTMuMzc1IDAsLTEuODYzNzUgMS41Mjc3NSwtMy4zNzUgMy40MTI1LC0zLjM3NSB6IgogICAgICAg%0D%0AICAgICAgaWQ9InBhdGgzOC01LTQtNSIgLz4KICAgICAgICA8L2c+CiAgICAgIDwvZz4KICAgICAg%0D%0APHBhdGgKICAgICAgICAgZD0ibSA0NzkuMDk2OTUsNTE0LjE2MzI3IGMgMCw5LjgxMzIxIC0zLjk3%0D%0AMjQ5LDE4LjcyNzU1IC0xMC40MjIxMywyNS4xNTY0NiAtNi40MzMwNiw2LjQ0OTYzIC0xNS4zMzA4%0D%0ALDEwLjQyMjE0IC0yNS4xNjA1OSwxMC40MjIxNCBIIDg5LjYwODg2NSBjIC0xOS42NTEyODUsMCAt%0D%0AMzUuNTc4NiwtMTUuOTI3MzIgLTM1LjU3ODYsLTM1LjU3ODYgMCwtNDQuOTAzMDIgMTguMTg5MDM2%0D%0ALC04NS41NDM1NiA0Ny42MTIxMjUsLTExNC45NzA3OCAxNi4xNTkyOCwtMTYuMTU1MTQgMzUuNzAy%0D%0AODUsLTI4LjkzODQxIDU3LjQ4MzI5LC0zNy4xNTY4MiA3LjYwMTIzLC0yLjg5MTM3IDE1LjQ3NTgx%0D%0ALC01LjIwNjk0IDIzLjU2OTk1LC02LjkyNjAxIDQuODIxNjksLTEuMDE0ODcgOS43MTc5NCwtMS44%0D%0AMzA5MiAxNC42ODA0OCwtMi40MTUgNi4zMDg3OCwtMC43NDE0NiAxMi43Mjk0MywtMS4xMjY3MSAx%0D%0AOS4yMzcwNSwtMS4xMjY3MSBoIDk5LjkwMDkzIGMgMTEuNjM1ODMsMCAyMi45NzM0MywxLjIyNjE0%0D%0AIDMzLjkxMzM4LDMuNTQxNzEgNzMuNTEwMDQsMTUuNTk1OTMgMTI4LjY2OTQ5LDgwLjg4NzU2IDEy%0D%0AOC42Njk0OCwxNTkuMDUzNjEgeiBtIDAsMCIKICAgICAgICAgaWQ9InBhdGgyLTkiCiAgICAgICAg%0D%0AIGlua3NjYXBlOmNvbm5lY3Rvci1jdXJ2YXR1cmU9IjAiCiAgICAgICAgIHN0eWxlPSJmaWxsOiM3%0D%0AYjUzNDE7c3Ryb2tlLXdpZHRoOjEuMDYwNDQwMyIgLz4KICAgICAgPHBhdGgKICAgICAgICAgZD0i%0D%0AbSA0NzkuMDk2OTUsNTE0LjE2MzI3IGMgMCw5LjgxMzIxIC0zLjk3MjQ5LDE4LjcyNzU1IC0xMC40%0D%0AMjIxMywyNS4xNTY0NiAtNi40MzMwNiw2LjQ0OTYzIC0xNS4zMzA4LDEwLjQyMjE0IC0yNS4xNjA1%0D%0AOSwxMC40MjIxNCBIIDE0Mi41NTIxNiBjIC0xOS42NTU0MiwwIC0zNS41ODI3MywtMTUuOTI3MzIg%0D%0ALTM1LjU4MjczLC0zNS41Nzg2IDAsLTQ0LjkwMzAyIDE4LjE4OTAzLC04NS41NDM1NiA0Ny42MTIx%0D%0ALC0xMTQuOTcwNzggMjEuODA1MywtMjEuODA1MzEgNDkuNzY2MTQsLTM3LjQ0MjY1IDgxLjA1NzQs%0D%0ALTQ0LjA4MjgzIDIwLjkwMjI4LC00LjQyNDAzIDMwLjk1NTc1LC0zLjU0MTcxIDgwLjg3NTE1LC0z%0D%0ALjU0MTcxIDYuNTk0NjEsMCAxMy4wODE1MSwwLjM5NzY2IDE5LjQ2NDg3LDEuMTU5ODYgNC44ODc5%0D%0ANywwLjU4NDA4IDkuNzA1NTIsMS4zNzk0MSAxNC40NDg1MSwyLjM4MTg1IDguMjE4NDEsMS43NDM5%0D%0AMiAxNi4xOTI0Miw0LjEwMDkyIDIzLjkwMTMyLDcuMDM3ODUgNjEuMjQ0NTcsMjMuMzA0ODMgMTA0%0D%0ALjc2ODE3LDgyLjU4NTkxIDEwNC43NjgxNywxNTIuMDE1NzYgeiBtIDAsMCIKICAgICAgICAgaWQ9%0D%0AInBhdGg0LTgiCiAgICAgICAgIGlua3NjYXBlOmNvbm5lY3Rvci1jdXJ2YXR1cmU9IjAiCiAgICAg%0D%0AICAgIHN0eWxlPSJmaWxsOiM5YzZhNTM7c3Ryb2tlLXdpZHRoOjEuMDYwNDQwMyIgLz4KICAgICAg%0D%0APHBhdGgKICAgICAgICAgZD0ibSAxOTcuNTA4NjUsMjI2LjUyMyB2IDEyNi40OTA2NCBsIDY5LjA1%0D%0AMjg5LDk3Ljc3MTc1IDY5LjA1NzAzLC05Ny43NzE3NSBWIDIyNi41MjMgWiBtIDAsMCIKICAgICAg%0D%0AICAgaWQ9InBhdGg2LTAiCiAgICAgICAgIGlua3NjYXBlOmNvbm5lY3Rvci1jdXJ2YXR1cmU9IjAi%0D%0ACiAgICAgICAgIHN0eWxlPSJmaWxsOiNlM2E3NmY7c3Ryb2tlLXdpZHRoOjEuMDYwNDQwMyIgLz4K%0D%0AICAgICAgPHBhdGgKICAgICAgICAgZD0ibSAxOTcuNjIwNSwxOTkuNjE0MzMgYyAwLDI1LjMyMjE0%0D%0AIC0yMC41Mjk0Nyw0NS44NTE2MSAtNDUuODUxNjIsNDUuODUxNjEgLTI1LjMyNjI5LDAgLTQ1Ljg1%0D%0AMTU5LC0yMC41Mjk0NyAtNDUuODUxNTksLTQ1Ljg1MTYxIDAsLTI1LjMyMjE2IDIwLjUyNTMsLTQ1%0D%0ALjg1MTYyIDQ1Ljg1MTU5LC00NS44NTE2MiAyNS4zMjIxNSwwIDQ1Ljg1MTYyLDIwLjUyOTQ2IDQ1%0D%0ALjg1MTYyLDQ1Ljg1MTYyIHogbSAwLDAiCiAgICAgICAgIGlkPSJwYXRoOC05IgogICAgICAgICBp%0D%0AbmtzY2FwZTpjb25uZWN0b3ItY3VydmF0dXJlPSIwIgogICAgICAgICBzdHlsZT0iZmlsbDojZTNh%0D%0ANzZmO3N0cm9rZS13aWR0aDoxLjA2MDQ0MDMiIC8+CiAgICAgIDxwYXRoCiAgICAgICAgIGQ9Im0g%0D%0ANDI3LjIwOTk2LDE5OS42MjI2MSBjIDAsMjUuMzIyMTQgLTIwLjUyOTQ2LDQ1Ljg1MTYxIC00NS44%0D%0ANTE2Myw0NS44NTE2MSAtMjUuMzIyMTQsMCAtNDUuODUxNjEsLTIwLjUyOTQ3IC00NS44NTE2MSwt%0D%0ANDUuODUxNjEgMCwtMjUuMzI2MjkgMjAuNTI5NDcsLTQ1Ljg1MTYxIDQ1Ljg1MTYxLC00NS44NTE2%0D%0AMSAyNS4zMjIxNywwIDQ1Ljg1MTYzLDIwLjUyNTMyIDQ1Ljg1MTYzLDQ1Ljg1MTYxIHogbSAwLDAi%0D%0ACiAgICAgICAgIGlkPSJwYXRoMTAtOSIKICAgICAgICAgaW5rc2NhcGU6Y29ubmVjdG9yLWN1cnZh%0D%0AdHVyZT0iMCIKICAgICAgICAgc3R5bGU9ImZpbGw6I2UzYTc2ZjtzdHJva2Utd2lkdGg6MS4wNjA0%0D%0ANDAzIiAvPgogICAgICA8cGF0aAogICAgICAgICBkPSJtIDM4NS43NzgyMiwxMzMuMDE0MTMgdiAx%0D%0AMTUuMjI4ODYgYyAwLDUzLjIwNjQ0IC00Mi4yODUwNiw5Ny42NTE5MiAtOTguMjYwNTUsMTA2LjY2%0D%0AMDUgQyAyMTQuMDY5NzUsMzY2Ljc2MTY0IDE0Ny4zNDksMzE1LjMzNTcgMTQ3LjM0OSwyNDguMjQy%0D%0AOTkgViAxMzMuMDE0MTMgYyAwLC01OS44MjkyNTMgNTMuMzgyMzksLTEwOC4zMjMwODMgMTE5LjIx%0D%0AMjU0LC0xMDguMzIzMDgzIDY1Ljc4MDQ0LDAgMTE5LjIxNjY4LDQ4LjQ1MDYgMTE5LjIxNjY4LDEw%0D%0AOC4zMjMwODMgeiBtIDAsMCIKICAgICAgICAgaWQ9InBhdGgxMi05OCIKICAgICAgICAgaW5rc2Nh%0D%0AcGU6Y29ubmVjdG9yLWN1cnZhdHVyZT0iMCIKICAgICAgICAgc3R5bGU9ImZpbGw6I2UzYTc2Zjtz%0D%0AdHJva2Utd2lkdGg6MS4wMzI5NjEwMSIgLz4KICAgICAgPHBhdGgKICAgICAgICAgZD0ibSAzODUu%0D%0ANzc4MjIsMTMzLjA0NTIgdiAxMTUuMTY0OTEgYyAwLDUzLjE3NjkxIC00Mi4yODUwNiw5Ny41OTc3%0D%0AMiAtOTguMjYwNTUsMTA2LjYwMTMgLTU1Ljk2MzA4LC04Ljk5OTY2IC05OC4yNTY0MiwtNTMuNDM2%0D%0AMTcgLTk4LjI1NjQyLC0xMDYuNjAxMyBWIDEzMy4wNDUyIGMgMCwtNTMuMjk4NjgzIDQyLjQxNzYx%0D%0ALC05Ny42MDU1NzMgOTguMjU2NDIsLTEwNi41ODk1MDYgNTUuODQyOTQsOC45ODM5MzMgOTguMjYw%0D%0ANTUsNTMuMjkwODIzIDk4LjI2MDU1LDEwNi41ODk1MDYgeiBtIDAsMCIKICAgICAgICAgaWQ9InBh%0D%0AdGgxNC0xMiIKICAgICAgICAgaW5rc2NhcGU6Y29ubmVjdG9yLWN1cnZhdHVyZT0iMCIKICAgICAg%0D%0AICAgc3R5bGU9ImZpbGw6I2YyYmI4ODtzdHJva2Utd2lkdGg6MS4wMzI2NzQ0MyIgLz4KICAgICAg%0D%0APHBhdGgKICAgICAgICAgZD0ibSAzNzQuMzI4NzgsMzYyLjE0NzUxIGMgLTkuNzYzNSwxOC44NzI1%0D%0AMSAtOTcuMDYzNDIsMTM4Ljk0MjUxIC0xMDIuMjQ5NjQsMTQ2LjA3OTc4IGwgLTE4LjI0Mjg4LC0z%0D%0AOC42NTYzNiA4Mi4xNDI2OSwtMTE2Ljg0MzEyIGMgNC44ODc5NywwLjU4NDA4IDkuNzA1NTIsMS4z%0D%0ANzk0MSAxNC40NDg1MSwyLjM4MTg1IDguMjE4NDEsMS43NDM5MiAxNi4xOTI0Miw0LjEwMDkyIDIz%0D%0ALjkwMTMyLDcuMDM3ODUgeiBtIDAsMCIKICAgICAgICAgaWQ9InBhdGgxNi02IgogICAgICAgICBp%0D%0AbmtzY2FwZTpjb25uZWN0b3ItY3VydmF0dXJlPSIwIgogICAgICAgICBzdHlsZT0iZmlsbDojZmZj%0D%0AMTRmO3N0cm9rZS13aWR0aDoxLjA2MDQ0MDMiIC8+CiAgICAgIDxwYXRoCiAgICAgICAgIHN0eWxl%0D%0APSJmaWxsOiNhZTU4M2U7c3Ryb2tlLXdpZHRoOjEuMDYwNDQwMyIKICAgICAgICAgaW5rc2NhcGU6%0D%0AY29ubmVjdG9yLWN1cnZhdHVyZT0iMCIKICAgICAgICAgaWQ9InBhdGgyMC0zIgogICAgICAgICBk%0D%0APSJtIDM0NS4zMTE2NiwyMDEuNzg5MDYgYyAwLDcuOTU3NDMgLTYuNDUzNzgsMTQuNDExMjEgLTE0%0D%0ALjQxMTIyLDE0LjQxMTIxIC03Ljk1NzQzLDAgLTE0LjQwNzA2LC02LjQ1Mzc4IC0xNC40MDcwNiwt%0D%0AMTQuNDExMjEgMCwtNy45NTc0NSA2LjQ0OTYzLC0xNC40MTEyMyAxNC40MDcwNiwtMTQuNDExMjMg%0D%0ANy45NTc0NCwwIDE0LjQxMTIyLDYuNDUzNzggMTQuNDExMjIsMTQuNDExMjMgeiBtIDAsMCIgLz4K%0D%0AICAgICAgPHBhdGgKICAgICAgICAgc3R5bGU9ImZpbGw6I2FlNTgzZTtzdHJva2Utd2lkdGg6MS4w%0D%0ANjA0NDAzIgogICAgICAgICBpbmtzY2FwZTpjb25uZWN0b3ItY3VydmF0dXJlPSIwIgogICAgICAg%0D%0AICBpZD0icGF0aDIyLTciCiAgICAgICAgIGQ9Im0gMzQ5LjY3MzU0LDE2My4yODE4MiBjIC0yMS43%0D%0AODA0NCwtOS4wOTI0NCAtNDEuMzA3NDYsLTcuMDU0NDIgLTQyLjEyNzY0LC02Ljk2MzI4IC00LjU0%0D%0AMDAxLDAuNTA1MzYgLTcuODEyNDUsNC41OTM4NiAtNy4zMDcwOSw5LjEzMzg3IDAuNTAxMjEsNC41%0D%0ANDAwMSA0LjU4NTU3LDcuODEyNDYgOS4xMzM4Nyw3LjMwNzA5IDAuMTU3NDEsLTAuMDE2NiAxNi4w%0D%0ANTU3MiwtMS42NzM1MSAzMy45MjU3OSw1Ljc4Njg2IDEuMDM5NzQsMC40MzQ5NCAyLjEyMDg4LDAu%0D%0ANjQyMDYgMy4xODU0OCwwLjY0MjA2IDMuMjM1MTcsMCA2LjMwODc4LC0xLjkxMzc2IDcuNjM0MzIs%0D%0ALTUuMDg2OCAxLjc2MDUsLTQuMjEyNzcgLTAuMjMxOTcsLTkuMDU5MzEgLTQuNDQ0NzMsLTEwLjgx%0D%0AOTggeiBtIDAsMCIgLz4KICAgICAgPHBhdGgKICAgICAgICAgc3R5bGU9ImZpbGw6I2FlNTgzZTtz%0D%0AdHJva2Utd2lkdGg6MS4wNjA0NDAzIgogICAgICAgICBpbmtzY2FwZTpjb25uZWN0b3ItY3VydmF0%0D%0AdXJlPSIwIgogICAgICAgICBpZD0icGF0aDI0LTgiCiAgICAgICAgIGQ9Im0gMjEzLjQ1MjU1LDIw%0D%0AMS43ODkwNiBjIDAsNy45NTc0MyAtNi40NDk2NCwxNC40MTEyMSAtMTQuNDExMjMsMTQuNDExMjEg%0D%0ALTcuOTU3NDQsMCAtMTQuNDA3MDcsLTYuNDUzNzggLTE0LjQwNzA3LC0xNC40MTEyMSAwLC03Ljk1%0D%0ANzQ1IDYuNDQ5NjMsLTE0LjQxMTIzIDE0LjQwNzA3LC0xNC40MTEyMyA3Ljk2MTU5LDAgMTQuNDEx%0D%0AMjMsNi40NTM3OCAxNC40MTEyMywxNC40MTEyMyB6IG0gMCwwIiAvPgogICAgICA8cGF0aAogICAg%0D%0AICAgICBzdHlsZT0iZmlsbDojYWU1ODNlO3N0cm9rZS13aWR0aDoxLjA2MDQ0MDMiCiAgICAgICAg%0D%0AIGlua3NjYXBlOmNvbm5lY3Rvci1jdXJ2YXR1cmU9IjAiCiAgICAgICAgIGlkPSJwYXRoMjYtMyIK%0D%0AICAgICAgICAgZD0ibSAyMjIuNDAwMDIsMTU2LjMxODU0IGMgLTAuODI0MzQsLTAuMDkxMSAtMjAu%0D%0AMzUxMzUsLTIuMTI5MTYgLTQyLjEyNzY2LDYuOTYzMjggLTQuMjE2OTEsMS43NjA0OSAtNi4yMDUy%0D%0AMyw2LjYwNzAzIC00LjQ0NDc0LDEwLjgxOTggMS4zMjU1NSwzLjE3NzE3IDQuMzk5MTcsNS4wODY4%0D%0AIDcuNjM0MzUsNS4wODY4IDEuMDY0NTksMCAyLjE0MTYsLTAuMjAyOTcgMy4xODU0NiwtMC42Mzc5%0D%0AMiAxNy42MDA4MywtNy4zNDg1MSAzMy42ODU1NiwtNS44MTE3MiAzMy45NTA2NywtNS43ODI3MiA0%0D%0ALjU0ODI5LDAuNDc2MzggOC42MDc3OSwtMi43ODM2NCA5LjEwOSwtNy4zMTEyMyAwLjUwNTM3LC00%0D%0ALjU0NDE1IC0yLjc2NzA3LC04LjYzMjY1IC03LjMwNzA4LC05LjEzODAxIHogbSAwLDAiIC8+CiAg%0D%0AICAgIDxwYXRoCiAgICAgICAgIGQ9Ik0gMzM1Ljk1ODI0LDU0OS43NDE4NyBIIDI4OC4zMDA1NyBD%0D%0AIDE0OC42NDE0MiwzNDcuNzExNDMgMTYzLjk3NjM5LDM3MC4yNTQwOCAxNTkuMTI1NjgsMzYyLjAz%0D%0ANTY3IGMgNy42MDEyMywtMi44OTEzNyAxNS40NzU4MSwtNS4yMDY5NCAyMy41Njk5NSwtNi45MjYw%0D%0AMSA0LjgyMTY5LC0xLjAxNDg3IDkuNzE3OTQsLTEuODMwOTIgMTQuNjgwNDgsLTIuNDE1IGwgMC4x%0D%0AMzI1NSwwLjMxODk4IDY5LjA1Mjg5LDk3Ljc3NTkgYyA3NC43NDAzMiwxMDYuNDgzMTEgNjYuMzcy%0D%0ANzgsOTQuNTI4MzEgNjkuMzk2NjksOTguOTUyMzMgeiBtIDAsMCIKICAgICAgICAgaWQ9InBhdGgz%0D%0AMC0yIgogICAgICAgICBpbmtzY2FwZTpjb25uZWN0b3ItY3VydmF0dXJlPSIwIgogICAgICAgICBz%0D%0AdHlsZT0iZmlsbDojZmZiNTJkO3N0cm9rZS13aWR0aDoxLjA2MDQ0MDMiIC8+CiAgICAgIDxwYXRo%0D%0ACiAgICAgICAgIGQ9Im0gMTk3LjUwODY1LDM1My4wMTM2NCAtMC4xMzI1NSwtMC4zMTg5OCBjIC00%0D%0ALjk2MjUzLDAuNTg0MDggLTkuODU4NzgsMS40MDAxMyAtMTQuNjgwNDcsMi40MTUgLTguMDk0MTQs%0D%0AMS43MTkwNyAtMTUuOTY4NzIsNC4wMzQ2NCAtMjMuNTY5OTUsNi45MjYwMSA0LjM2MTg5LDcuMzk0%0D%0AMDcgMS41MzY4MiwzLjA2NTMyIDE0LjA1NDk4LDIxLjE3NTY1IDEwLjAxMjA1LC03LjM5ODIyIDIw%0D%0ALjkxODg0LC0xMy42NjU1OSAzMi41MTMyNiwtMTguNjA3NDEgeiBtIDAsMCIKICAgICAgICAgaWQ9%0D%0AInBhdGgzMi02IgogICAgICAgICBpbmtzY2FwZTpjb25uZWN0b3ItY3VydmF0dXJlPSIwIgogICAg%0D%0AICAgICBzdHlsZT0iZmlsbDojZjI5NTAwO3N0cm9rZS13aWR0aDoxLjA2MDQ0MDMiIC8+CiAgICAg%0D%0AIDxnCiAgICAgICAgIGlkPSJnNDIyOC02IgogICAgICAgICBzdHlsZT0ib3BhY2l0eTowLjUiCiAg%0D%0AICAgICAgIHRyYW5zZm9ybT0ibWF0cml4KDEuMTM0MjY4MywwLDAsMS4xOTkzNDg0LDM4LjY5NzUy%0D%0AMiw0LjQ0MDk1NCkiPgogICAgICAgIDxlbGxpcHNlCiAgICAgICAgICAgcnk9IjIuNTg4NzI5OSIK%0D%0AICAgICAgICAgICByeD0iMjAuNTQ4NDUyIgogICAgICAgICAgIGN5PSIxOS41NDYwMjEiCiAgICAg%0D%0AICAgICAgY3g9IjIwMC42MzkxMSIKICAgICAgICAgICBpZD0icGF0aDQxNzAtMyIKICAgICAgICAg%0D%0AICBzdHlsZT0ib3BhY2l0eToxO2ZpbGw6IzQ5ODBlMTtmaWxsLW9wYWNpdHk6MTtmaWxsLXJ1bGU6%0D%0AZXZlbm9kZDtzdHJva2U6bm9uZTtzdHJva2Utd2lkdGg6NC45MTkxMzQxNDtzdHJva2UtbGluZWNh%0D%0AcDpidXR0O3N0cm9rZS1saW5lam9pbjpyb3VuZDtzdHJva2UtbWl0ZXJsaW1pdDo0O3N0cm9rZS1k%0D%0AYXNoYXJyYXk6bm9uZTtzdHJva2Utb3BhY2l0eToxIiAvPgogICAgICAgIDxnCiAgICAgICAgICAg%0D%0AaWQ9Imc0MjIxLTQiPgogICAgICAgICAgPHBhdGgKICAgICAgICAgICAgIHNvZGlwb2RpOnR5cGU9%0D%0AInN0YXIiCiAgICAgICAgICAgICBzdHlsZT0ib3BhY2l0eToxO2ZpbGw6IzQ5ODBlMTtmaWxsLW9w%0D%0AYWNpdHk6MTtmaWxsLXJ1bGU6ZXZlbm9kZDtzdHJva2U6bm9uZTtzdHJva2Utd2lkdGg6MjAuMzE0%0D%0ANTg4NTU7c3Ryb2tlLWxpbmVjYXA6YnV0dDtzdHJva2UtbGluZWpvaW46cm91bmQ7c3Ryb2tlLW1p%0D%0AdGVybGltaXQ6NDtzdHJva2UtZGFzaGFycmF5Om5vbmU7c3Ryb2tlLW9wYWNpdHk6MSIKICAgICAg%0D%0AICAgICAgIGlkPSJwYXRoMTAzMi0xIgogICAgICAgICAgICAgc29kaXBvZGk6c2lkZXM9IjMiCiAg%0D%0AICAgICAgICAgICBzb2RpcG9kaTpjeD0iMjA0LjQyMTk0IgogICAgICAgICAgICAgc29kaXBvZGk6%0D%0AY3k9IjkzLjcxMjM3OSIKICAgICAgICAgICAgIHNvZGlwb2RpOnIxPSI1Ny44NjUwODYiCiAgICAg%0D%0AICAgICAgICBzb2RpcG9kaTpyMj0iMjguOTMyNTQzIgogICAgICAgICAgICAgc29kaXBvZGk6YXJn%0D%0AMT0iMS41NzA3OTYzIgogICAgICAgICAgICAgc29kaXBvZGk6YXJnMj0iMi42MTc5OTM5IgogICAg%0D%0AICAgICAgICAgaW5rc2NhcGU6ZmxhdHNpZGVkPSJ0cnVlIgogICAgICAgICAgICAgaW5rc2NhcGU6%0D%0Acm91bmRlZD0iMCIKICAgICAgICAgICAgIGlua3NjYXBlOnJhbmRvbWl6ZWQ9IjAiCiAgICAgICAg%0D%0AICAgICBkPSJtIDIwNC40MjE5NCwxNTEuNTc3NDcgLTUwLjExMjY0LC04Ni43OTc2MzIgMTAwLjIy%0D%0ANTI3LC0zZS02IHoiCiAgICAgICAgICAgICBpbmtzY2FwZTp0cmFuc2Zvcm0tY2VudGVyLXk9IjEx%0D%0ALjc1NTkiCiAgICAgICAgICAgICB0cmFuc2Zvcm09Im1hdHJpeCgxLjQ4Mzk5OTYsMCwwLDAuODEy%0D%0ANjQxOTgsLTEwMi44NjIwOCwxMi4zNTQ5OTMpIgogICAgICAgICAgICAgaW5rc2NhcGU6dHJhbnNm%0D%0Ab3JtLWNlbnRlci14PSI3LjA3MDcyNTVlLTA2IiAvPgogICAgICAgICAgPHJlY3QKICAgICAgICAg%0D%0AICAgIHN0eWxlPSJvcGFjaXR5OjE7ZmlsbDojNDk4MGUxO2ZpbGwtb3BhY2l0eToxO2ZpbGwtcnVs%0D%0AZTpldmVub2RkO3N0cm9rZTpub25lO3N0cm9rZS13aWR0aDo4Ljk2NTMxODY4O3N0cm9rZS1saW5l%0D%0AY2FwOmJ1dHQ7c3Ryb2tlLWxpbmVqb2luOnJvdW5kO3N0cm9rZS1taXRlcmxpbWl0OjQ7c3Ryb2tl%0D%0ALWRhc2hhcnJheTpub25lO3N0cm9rZS1vcGFjaXR5OjEiCiAgICAgICAgICAgICBpZD0icmVjdDEw%0D%0AMjgtOS0yIgogICAgICAgICAgICAgd2lkdGg9IjMxLjkxNTQ4NyIKICAgICAgICAgICAgIGhlaWdo%0D%0AdD0iNDguNTAyNzQ3IgogICAgICAgICAgICAgeD0iLTIxNy40NTI3NyIKICAgICAgICAgICAgIHk9%0D%0AIjE5Ljg5MDE3MyIKICAgICAgICAgICAgIHRyYW5zZm9ybT0ibWF0cml4KC0xLDAsMC4xODc3MzM0%0D%0AMSwwLjk4MjIyMDAyLDAsMCkiIC8+CiAgICAgICAgICA8cmVjdAogICAgICAgICAgICAgc3R5bGU9%0D%0AIm9wYWNpdHk6MTtmaWxsOiM0OTgwZTE7ZmlsbC1vcGFjaXR5OjE7ZmlsbC1ydWxlOmV2ZW5vZGQ7%0D%0Ac3Ryb2tlOm5vbmU7c3Ryb2tlLXdpZHRoOjguOTY1MzE4Njg7c3Ryb2tlLWxpbmVjYXA6YnV0dDtz%0D%0AdHJva2UtbGluZWpvaW46cm91bmQ7c3Ryb2tlLW1pdGVybGltaXQ6NDtzdHJva2UtZGFzaGFycmF5%0D%0AOm5vbmU7c3Ryb2tlLW9wYWNpdHk6MSIKICAgICAgICAgICAgIGlkPSJyZWN0MTAyOC05LTMtNCIK%0D%0AICAgICAgICAgICAgIHdpZHRoPSIzMS45MTU0ODkiCiAgICAgICAgICAgICBoZWlnaHQ9IjQ4LjUw%0D%0AMjc0MyIKICAgICAgICAgICAgIHg9IjE4My44MzM5MiIKICAgICAgICAgICAgIHk9IjE5LjkwODcz%0D%0ANyIKICAgICAgICAgICAgIHRyYW5zZm9ybT0ibWF0cml4KDEsMCwtMC4xODc3MzM0MSwwLjk4MjIy%0D%0AMDAyLDAsMCkiIC8+CiAgICAgICAgPC9nPgogICAgICA8L2c+CiAgICAgIDxnCiAgICAgICAgIGlk%0D%0APSJnNDIwNy0yIgogICAgICAgICB0cmFuc2Zvcm09Im1hdHJpeCgxLjMyMTIyNjMsMCwwLDEuMzIx%0D%0AMjI2MywtMS4yNzM1MDksLTEwLjY0NjE1MikiCiAgICAgICAgIHN0eWxlPSJvcGFjaXR5OjE7Zmls%0D%0AbDojZmZmZmZmO2ZpbGwtb3BhY2l0eToxO3N0cm9rZTpub25lO3N0cm9rZS13aWR0aDowLjYwMTk2%0D%0AMzY0O3N0cm9rZS1taXRlcmxpbWl0OjQ7c3Ryb2tlLWRhc2hhcnJheTpub25lO3N0cm9rZS1vcGFj%0D%0AaXR5OjEiPgogICAgICAgIDxwYXRoCiAgICAgICAgICAgaWQ9InBhdGgzNi0yIgogICAgICAgICAg%0D%0AIGQ9Im0gMjE1LjM2MDY1LDgyLjI0NjQyNiBjIC0wLjI4NjIyLDAuNTc2Mjg0IC0wLjg4MDIsMS4y%0D%0AMTE4MTIgLTEuOTMwNDQsMS45NDk2NyBMIDE4Mi41NjcxLDEwNi4zNjE4NyBjIC0xLjY4NSwxLjIy%0D%0ANDEyIC00LjEwNCwwLjc3MDE3IC01LjQwMTk5LC0xLjAxNDg1IC0xLjI5Nzk4LC0xLjc4NTAxIC0w%0D%0ALjk4NDg0LC00LjIyNDAzIDAuNzAwMTcsLTUuNDQ4OTIxIEwgMjA1LjY5NjkzLDc5Ljc0NDMyNCBW%0D%0AIDc5LjMzMDM4NSBMIDE4OC4yMDk5Miw2MC43Mjc3MyBjIC0xLjQyNjQ4LC0xLjUxNzI2NiAtMS4y%0D%0ANzc5OSwtMy45NzA4OTYgMC4zMzE2LC01LjQ4MTIzNiAxLjYwOTU5LC0xLjUwOTU3MiA0LjA3MDE1%0D%0ALC0xLjUwMzQxNCA1LjQ5NjYzLDAuMDEzODMgbCAyMC45ODI0MiwyMi4zMjE5NTUgYyAxLjE5MTA0%0D%0ALDEuMjY3MjA5IDEuMjc5NTIsMy4xODYxMDIgMC4zNDAwOCw0LjY2NDEyOCB6IgogICAgICAgICAg%0D%0AIHN0eWxlPSJjbGlwLXJ1bGU6ZXZlbm9kZDtmaWxsOiNmZmZmZmY7ZmlsbC1vcGFjaXR5OjE7Zmls%0D%0AbC1ydWxlOmV2ZW5vZGQ7c3Ryb2tlOm5vbmU7c3Ryb2tlLXdpZHRoOjAuNjAxOTYzNjQ7c3Ryb2tl%0D%0ALW1pdGVybGltaXQ6NDtzdHJva2UtZGFzaGFycmF5Om5vbmU7c3Ryb2tlLW9wYWNpdHk6MSIKICAg%0D%0AICAgICAgICBpbmtzY2FwZTpjb25uZWN0b3ItY3VydmF0dXJlPSIwIiAvPgogICAgICAgIDxwYXRo%0D%0ACiAgICAgICAgICAgaWQ9InBhdGgzOC00IgogICAgICAgICAgIGQ9Im0gMjA5Ljk1Njc3LDk4Ljgy%0D%0AMzI0MyBoIDE2LjYyOTEzIGMgMS45MzM1MSwwIDMuNTAwNzksMS41NTAzNDcgMy41MDA3OSwzLjQ2%0D%0AMjMxNyAwLDEuOTExOTcgLTEuNTY3MjgsMy40NjIzMyAtMy41MDA3OSwzLjQ2MjMzIGggLTE2LjYy%0D%0AOTEzIGMgLTEuOTMzNTIsMCAtMy41MDA3OSwtMS41NTAzNiAtMy41MDA3OSwtMy40NjIzMyAwLC0x%0D%0ALjkxMTk3IDEuNTY3MjcsLTMuNDYyMzE3IDMuNTAwNzksLTMuNDYyMzE3IHoiCiAgICAgICAgICAg%0D%0Ac3R5bGU9ImNsaXAtcnVsZTpldmVub2RkO2ZpbGw6I2ZmZmZmZjtmaWxsLW9wYWNpdHk6MTtmaWxs%0D%0ALXJ1bGU6ZXZlbm9kZDtzdHJva2U6bm9uZTtzdHJva2Utd2lkdGg6MC42MDE5NjM2NDtzdHJva2Ut%0D%0AbWl0ZXJsaW1pdDo0O3N0cm9rZS1kYXNoYXJyYXk6bm9uZTtzdHJva2Utb3BhY2l0eToxIgogICAg%0D%0AICAgICAgIGlua3NjYXBlOmNvbm5lY3Rvci1jdXJ2YXR1cmU9IjAiIC8+CiAgICAgIDwvZz4KICAg%0D%0AICAgPGcKICAgICAgICAgaWQ9Imc5NDQtNCIKICAgICAgICAgdHJhbnNmb3JtPSJtYXRyaXgoMC42%0D%0ANjAwODg0MSwwLDAsMC43NDYyMzU2MiwzNjkuMDY1ODYsMTk4LjIxMzQ2KSI+CiAgICAgICAgPGVs%0D%0AbGlwc2UKICAgICAgICAgICB0cmFuc2Zvcm09InJvdGF0ZSgtMTc5LjkwOTkxLC0xNTUuMTAyNzgs%0D%0ALTE3LjYzMTA5MykiCiAgICAgICAgICAgY2xpcC1wYXRoPSJ1cmwoI2NsaXBQYXRoOTE0LTQpIgog%0D%0AICAgICAgICAgIHJ5PSI1Mi4wMjM1MjEiCiAgICAgICAgICAgcng9IjY4LjUxNDY5NCIKICAgICAg%0D%0AICAgICBjeT0iLTEyOC4wODc0MyIKICAgICAgICAgICBjeD0iLTE1NC40NDcwMSIKICAgICAgICAg%0D%0AICBpZD0icGF0aDkxMC01IgogICAgICAgICAgIHN0eWxlPSJvcGFjaXR5OjE7ZmlsbDpub25lO2Zp%0D%0AbGwtb3BhY2l0eToxO2ZpbGwtcnVsZTpldmVub2RkO3N0cm9rZTojYWU1ODNlO3N0cm9rZS13aWR0%0D%0AaDoyMi41O3N0cm9rZS1saW5lY2FwOmJ1dHQ7c3Ryb2tlLWxpbmVqb2luOnJvdW5kO3N0cm9rZS1t%0D%0AaXRlcmxpbWl0OjQ7c3Ryb2tlLWRhc2hhcnJheTpub25lO3N0cm9rZS1vcGFjaXR5OjEiIC8+CiAg%0D%0AICAgICAgPGNpcmNsZQogICAgICAgICAgIHI9IjExLjQ1NzUyNiIKICAgICAgICAgICBjeT0iOTQu%0D%0AMDE1OTkxIgogICAgICAgICAgIGN4PSItMjI0LjQ4NjU0IgogICAgICAgICAgIGlkPSJwYXRoOTE4%0D%0ALTMyIgogICAgICAgICAgIHN0eWxlPSJvcGFjaXR5OjE7ZmlsbDojYWU1ODNlO2ZpbGwtb3BhY2l0%0D%0AeToxO2ZpbGwtcnVsZTpldmVub2RkO3N0cm9rZTpub25lO3N0cm9rZS13aWR0aDoyMS4wMDU4NTkz%0D%0AODtzdHJva2UtbGluZWNhcDpidXR0O3N0cm9rZS1saW5lam9pbjpyb3VuZDtzdHJva2UtbWl0ZXJs%0D%0AaW1pdDo0O3N0cm9rZS1kYXNoYXJyYXk6bm9uZTtzdHJva2Utb3BhY2l0eToxIiAvPgogICAgICAg%0D%0AIDxjaXJjbGUKICAgICAgICAgICByPSIxMS40NTc1MjYiCiAgICAgICAgICAgY3k9IjkzLjg3MjE3%0D%0ANyIKICAgICAgICAgICBjeD0iLTg3LjQzMzk3NSIKICAgICAgICAgICBpZD0icGF0aDkxOC0zLTIi%0D%0ACiAgICAgICAgICAgc3R5bGU9Im9wYWNpdHk6MTtmaWxsOiNhZTU4M2U7ZmlsbC1vcGFjaXR5OjE7%0D%0AZmlsbC1ydWxlOmV2ZW5vZGQ7c3Ryb2tlOm5vbmU7c3Ryb2tlLXdpZHRoOjIxLjAwNTg1OTM4O3N0%0D%0Acm9rZS1saW5lY2FwOmJ1dHQ7c3Ryb2tlLWxpbmVqb2luOnJvdW5kO3N0cm9rZS1taXRlcmxpbWl0%0D%0AOjQ7c3Ryb2tlLWRhc2hhcnJheTpub25lO3N0cm9rZS1vcGFjaXR5OjEiIC8+CiAgICAgIDwvZz4K%0D%0AICAgICAgPGcKICAgICAgICAgaWQ9Imc5MTAtMiIKICAgICAgICAgdHJhbnNmb3JtPSJtYXRyaXgo%0D%0AMC41MzMzMzE5NSwwLDAsMC41MzMzMzE5NSwyMDEuODc3MjgsMjQ4LjA3NzQ3KSIKICAgICAgICAg%0D%0Ac3R5bGU9Im9wYWNpdHk6MC42Ij4KICAgICAgICA8cGF0aAogICAgICAgICAgIGlkPSJwYXRoMTMt%0D%0ANCIKICAgICAgICAgICBkPSJtIDI2OS4xNDY3LDQ3NS4xODI3NiBjIC0xLjIyNDc1LDAgLTIuMjg0%0D%0ANSwtMC40Nzg1IC0yLjk4MzUsLTEuMzQ4NSAtMC43MTQsLTAuODg4NzUgLTAuOTU5MjUsLTIuMTEw%0D%0ANSAtMC42NzIsLTMuMzUyNSBsIDEzLjQ4OTUsLTU4LjQzMzI1IGMgMC41NjU1LC0yLjQ0OCAyLjkz%0D%0ANzc1LC00LjM2NTc1IDUuNDAzLC00LjM2NTc1IGggNjcuMjE3MjQgYyAxLjIyNTUsMCAyLjI4NTI1%0D%0ALDAuNDc4NSAyLjk4MzUsMS4zNDg1IDAuNzE0LDAuODg4IDAuOTU5MjUsMi4xMTA1IDAuNjcyLDMu%0D%0AMzUyNSBsIC0xMy40ODk1LDU4LjQzMzI1IGMgLTAuNTY0NzUsMi40NDggLTIuOTM3NzUsNC4zNjY1%0D%0AIC01LjQwMjI1LDQuMzY2NSBIIDI2OS4xNDY3IFoiCiAgICAgICAgICAgc3R5bGU9ImNsaXAtcnVs%0D%0AZTpldmVub2RkO29wYWNpdHk6MC44O2ZpbGw6dXJsKCNTVkdJRF8xXy0yLTApO2ZpbGwtcnVsZTpl%0D%0AdmVub2RkO3N0cm9rZS13aWR0aDowLjc1IgogICAgICAgICAgIGlua3NjYXBlOmNvbm5lY3Rvci1j%0D%0AdXJ2YXR1cmU9IjAiIC8+CiAgICAgICAgPGcKICAgICAgICAgICBpZD0iZzMwLTciCiAgICAgICAg%0D%0AICAgdHJhbnNmb3JtPSJtYXRyaXgoMC43NDk5OTk5OCwwLDAsMC43NDk5OTk5OCwyNjIuMzcxOTUs%0D%0AMzkzLjQzMjc2KSI+CiAgICAgICAgICA8ZwogICAgICAgICAgICAgaWQ9ImcyOC03Ij4KICAgICAg%0D%0AICAgICAgPGxpbmVhckdyYWRpZW50CiAgICAgICAgICAgICAgIHkyPSI5MC4yNzc4MDIiCiAgICAg%0D%0AICAgICAgICAgIHgyPSI5My41ODU0MDMiCiAgICAgICAgICAgICAgIHkxPSIzMC43Nzc4IgogICAg%0D%0AICAgICAgICAgICB4MT0iMjYuNTg1NCIKICAgICAgICAgICAgICAgZ3JhZGllbnRVbml0cz0idXNl%0D%0AclNwYWNlT25Vc2UiCiAgICAgICAgICAgICAgIGlkPSJsaW5lYXJHcmFkaWVudDE3MzEiPgogICAg%0D%0AICAgICAgICAgIDxzdG9wCiAgICAgICAgICAgICAgICAgaWQ9InN0b3A4NzAtOCIKICAgICAgICAg%0D%0AICAgICAgICBzdHlsZT0ic3RvcC1jb2xvcjojMkQ0NjY0IgogICAgICAgICAgICAgICAgIG9mZnNl%0D%0AdD0iMCIgLz4KICAgICAgICAgICAgICA8c3RvcAogICAgICAgICAgICAgICAgIGlkPSJzdG9wODcy%0D%0ALTQzIgogICAgICAgICAgICAgICAgIHN0eWxlPSJzdG9wLWNvbG9yOiMyOTQwNUIiCiAgICAgICAg%0D%0AICAgICAgICAgb2Zmc2V0PSIwLjE2ODkiIC8+CiAgICAgICAgICAgICAgPHN0b3AKICAgICAgICAg%0D%0AICAgICAgICBpZD0ic3RvcDg3NC04IgogICAgICAgICAgICAgICAgIHN0eWxlPSJzdG9wLWNvbG9y%0D%0AOiMxRTJGNDMiCiAgICAgICAgICAgICAgICAgb2Zmc2V0PSIwLjQ0NDUiIC8+CiAgICAgICAgICAg%0D%0AICAgPHN0b3AKICAgICAgICAgICAgICAgICBpZD0ic3RvcDg3Ni0zIgogICAgICAgICAgICAgICAg%0D%0AIHN0eWxlPSJzdG9wLWNvbG9yOiMwQzEzMUIiCiAgICAgICAgICAgICAgICAgb2Zmc2V0PSIwLjc5%0D%0AMDIiIC8+CiAgICAgICAgICAgICAgPHN0b3AKICAgICAgICAgICAgICAgICBpZD0ic3RvcDg3OC03%0D%0AIgogICAgICAgICAgICAgICAgIHN0eWxlPSJzdG9wLWNvbG9yOiMwMDAwMDAiCiAgICAgICAgICAg%0D%0AICAgICAgb2Zmc2V0PSIxIiAvPgogICAgICAgICAgICA8L2xpbmVhckdyYWRpZW50PgogICAgICAg%0D%0AICAgICA8cGF0aAogICAgICAgICAgICAgICBpZD0icGF0aDI2LTAtNCIKICAgICAgICAgICAgICAg%0D%0AZD0iTSAxMTguNSwyMCBIIDI5LjYzNCBjIC0yLjc2OSwwIC01LjUzLDIuMjU5IC02LjE2OCw1LjA0%0D%0ANSBMIDUuNjMyLDEwMi45NTUgQyA0Ljk5NSwxMDUuNzQyIDYuNzIyLDEwOCA5LjQ5MSwxMDggaCA4%0D%0AOC44NjUgYyAyLjc2OSwwIDUuNTMsLTIuMjU4IDYuMTY4LC01LjA0NSBMIDEyMi4zNTgsMjUuMDQ0%0D%0AIEMgMTIyLjk5NiwyMi4yNTkgMTIxLjI2OCwyMCAxMTguNSwyMCBaIgogICAgICAgICAgICAgICBp%0D%0AbmtzY2FwZTpjb25uZWN0b3ItY3VydmF0dXJlPSIwIgogICAgICAgICAgICAgICBzdHlsZT0iY2xp%0D%0AcC1ydWxlOmV2ZW5vZGQ7ZmlsbDp1cmwoI1NWR0lEXzJfLTcpO2ZpbGwtcnVsZTpldmVub2RkIiAv%0D%0APgogICAgICAgICAgPC9nPgogICAgICAgIDwvZz4KICAgICAgICA8cGF0aAogICAgICAgICAgIGlk%0D%0APSJwYXRoMzItMy0xIgogICAgICAgICAgIGQ9Im0gMzEwLjQ5NTcsNDU5LjEwMTI2IGggMTYuMjA5%0D%0ANzQgYyAxLjg4NDc1LDAgMy40MTI1LDEuNTkzNzUgMy40MTI1LDMuNTU5NSAwLDEuOTY1NzUgLTEu%0D%0ANTI3NzUsMy41NjAyNSAtMy40MTI1LDMuNTYwMjUgSCAzMTAuNDk1NyBjIC0xLjg4NDc1LDAgLTMu%0D%0ANDEyNSwtMS41OTM3NSAtMy40MTI1LC0zLjU2MDI1IDAsLTEuOTY1NzUgMS41Mjc3NSwtMy41NTk1%0D%0AIDMuNDEyNSwtMy41NTk1IHoiCiAgICAgICAgICAgc3R5bGU9ImNsaXAtcnVsZTpldmVub2RkO2Zp%0D%0AbGw6IzJjNTU5MTtmaWxsLXJ1bGU6ZXZlbm9kZDtzdHJva2Utd2lkdGg6MC43NSIKICAgICAgICAg%0D%0AICBpbmtzY2FwZTpjb25uZWN0b3ItY3VydmF0dXJlPSIwIiAvPgogICAgICAgIDxwYXRoCiAgICAg%0D%0AICAgICAgaWQ9InBhdGgzNC0xIgogICAgICAgICAgIGQ9Im0gMzIxLjAwOTk1LDQ0My4yNzQwMSBj%0D%0AIC0wLjI3OSwwLjU2MTc1IC0wLjg1OCwxLjE4MTI1IC0xLjg4MTc1LDEuOTAwNSBsIC0zMC4wODQ3%0D%0ANSwyMS42MDY3NSBjIC0xLjY0MjUsMS4xOTMyNSAtNC4wMDA1LDAuNzUwNzUgLTUuMjY1NzUsLTAu%0D%0AOTg5MjUgLTEuMjY1MjUsLTEuNzQgLTAuOTYsLTQuMTE3NSAwLjY4MjUsLTUuMzExNSBsIDI3LjEy%0D%0AOTc1LC0xOS42NDU1IHYgLTAuNDAzNSBsIC0xNy4wNDYsLTE4LjEzMzUgYyAtMS4zOTA1LC0xLjQ3%0D%0AOSAtMS4yNDU3NSwtMy44NzA3NSAwLjMyMzI1LC01LjM0MyAxLjU2OSwtMS40NzE1IDMuOTY3NSwt%0D%0AMS40NjU1IDUuMzU4LDAuMDEzNSBsIDIwLjQ1MzI1LDIxLjc1OSBjIDEuMTYxLDEuMjM1MjUgMS4y%0D%0ANDcyNSwzLjEwNTc1IDAuMzMxNSw0LjU0NjUgeiIKICAgICAgICAgICBzdHlsZT0iY2xpcC1ydWxl%0D%0AOmV2ZW5vZGQ7ZmlsbDojMmM1NTkxO2ZpbGwtcnVsZTpldmVub2RkO3N0cm9rZS13aWR0aDowLjc1%0D%0AIgogICAgICAgICAgIGlua3NjYXBlOmNvbm5lY3Rvci1jdXJ2YXR1cmU9IjAiIC8+CiAgICAgICAg%0D%0APHBhdGgKICAgICAgICAgICBpZD0icGF0aDM2LTctMSIKICAgICAgICAgICBkPSJtIDMyMC4yNTk5%0D%0ANSw0NDIuNTI0MDEgYyAtMC4yNzksMC41NjE3NSAtMC44NTgsMS4xODEyNSAtMS44ODE3NSwxLjkw%0D%0AMDUgbCAtMzAuMDg0NzUsMjEuNjA2NzUgYyAtMS42NDI1LDEuMTkzMjUgLTQuMDAwNSwwLjc1MDc1%0D%0AIC01LjI2NTc1LC0wLjk4OTI1IC0xLjI2NTI1LC0xLjc0IC0wLjk2LC00LjExNzUgMC42ODI1LC01%0D%0ALjMxMTUgbCAyNy4xMjk3NSwtMTkuNjQ1NSB2IC0wLjQwMzUgbCAtMTcuMDQ2LC0xOC4xMzM1IGMg%0D%0ALTEuMzkwNSwtMS40NzkgLTEuMjQ1NzUsLTMuODcwNzUgMC4zMjMyNSwtNS4zNDMgMS41NjksLTEu%0D%0ANDcxNSAzLjk2NzUsLTEuNDY1NSA1LjM1OCwwLjAxMzUgbCAyMC40NTMyNSwyMS43NTkgYyAxLjE2%0D%0AMSwxLjIzNTI1IDEuMjQ3MjUsMy4xMDU3NSAwLjMzMTUsNC41NDY1IHoiCiAgICAgICAgICAgc3R5%0D%0AbGU9ImNsaXAtcnVsZTpldmVub2RkO2ZpbGw6I2ZmZmZmZjtmaWxsLXJ1bGU6ZXZlbm9kZDtzdHJv%0D%0Aa2Utd2lkdGg6MC43NSIKICAgICAgICAgICBpbmtzY2FwZTpjb25uZWN0b3ItY3VydmF0dXJlPSIw%0D%0AIiAvPgogICAgICAgIDxwYXRoCiAgICAgICAgICAgaWQ9InBhdGgzOC01LTEiCiAgICAgICAgICAg%0D%0AZD0ibSAzMTAuMDM0NDUsNDU4LjY4Mjc2IGggMTYuMjA5NzQgYyAxLjg4NDc1LDAgMy40MTI1LDEu%0D%0ANTExMjUgMy40MTI1LDMuMzc1IDAsMS44NjM3NSAtMS41Mjc3NSwzLjM3NSAtMy40MTI1LDMuMzc1%0D%0AIGggLTE2LjIwOTc0IGMgLTEuODg0NzUsMCAtMy40MTI1LC0xLjUxMTI1IC0zLjQxMjUsLTMuMzc1%0D%0AIDAsLTEuODYzNzUgMS41Mjc3NSwtMy4zNzUgMy40MTI1LC0zLjM3NSB6IgogICAgICAgICAgIHN0%0D%0AeWxlPSJjbGlwLXJ1bGU6ZXZlbm9kZDtmaWxsOiNmZmZmZmY7ZmlsbC1ydWxlOmV2ZW5vZGQ7c3Ry%0D%0Ab2tlLXdpZHRoOjAuNzUiCiAgICAgICAgICAgaW5rc2NhcGU6Y29ubmVjdG9yLWN1cnZhdHVyZT0i%0D%0AMCIgLz4KICAgICAgPC9nPgogICAgPC9nPgogIDwvZz4KPC9zdmc+Cg=="/>
          <p:cNvSpPr>
            <a:spLocks noChangeAspect="1" noChangeArrowheads="1"/>
          </p:cNvSpPr>
          <p:nvPr/>
        </p:nvSpPr>
        <p:spPr bwMode="auto">
          <a:xfrm>
            <a:off x="155574" y="-144463"/>
            <a:ext cx="1519237" cy="1519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2212" y="1543050"/>
            <a:ext cx="3619500" cy="36195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312" y="1676400"/>
            <a:ext cx="3581400" cy="3581400"/>
          </a:xfrm>
          <a:prstGeom prst="rect">
            <a:avLst/>
          </a:prstGeom>
          <a:effectLst>
            <a:glow rad="952500">
              <a:schemeClr val="bg1">
                <a:alpha val="40000"/>
              </a:schemeClr>
            </a:glow>
          </a:effectLst>
        </p:spPr>
      </p:pic>
      <p:sp>
        <p:nvSpPr>
          <p:cNvPr id="2" name="TextBox 1"/>
          <p:cNvSpPr txBox="1"/>
          <p:nvPr/>
        </p:nvSpPr>
        <p:spPr>
          <a:xfrm>
            <a:off x="2992246" y="5791200"/>
            <a:ext cx="6324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https://github.com/vexx32/PSKoans</a:t>
            </a:r>
          </a:p>
        </p:txBody>
      </p:sp>
    </p:spTree>
    <p:extLst>
      <p:ext uri="{BB962C8B-B14F-4D97-AF65-F5344CB8AC3E}">
        <p14:creationId xmlns:p14="http://schemas.microsoft.com/office/powerpoint/2010/main" val="38421052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ight Arrow 8"/>
          <p:cNvSpPr/>
          <p:nvPr/>
        </p:nvSpPr>
        <p:spPr>
          <a:xfrm>
            <a:off x="3468894" y="2514600"/>
            <a:ext cx="2819400" cy="1524000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SCAN ME!</a:t>
            </a:r>
            <a:endParaRPr lang="en-US" sz="3600" dirty="0">
              <a:effectLst>
                <a:glow rad="1016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0024" y="762000"/>
            <a:ext cx="5029200" cy="5029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5612" y="69502"/>
            <a:ext cx="58674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Support </a:t>
            </a:r>
            <a:r>
              <a:rPr lang="en-US" sz="2800" dirty="0"/>
              <a:t>t</a:t>
            </a:r>
            <a:r>
              <a:rPr lang="en-US" sz="2800" dirty="0" smtClean="0"/>
              <a:t>he Developers of Pester</a:t>
            </a:r>
          </a:p>
          <a:p>
            <a:endParaRPr lang="en-US" sz="2800" dirty="0"/>
          </a:p>
          <a:p>
            <a:r>
              <a:rPr lang="en-US" sz="2800" b="1" dirty="0">
                <a:solidFill>
                  <a:schemeClr val="bg1"/>
                </a:solidFill>
              </a:rPr>
              <a:t>https://opencollective.com/pester</a:t>
            </a:r>
            <a:r>
              <a:rPr lang="en-US" sz="2800" b="1" dirty="0" smtClean="0">
                <a:solidFill>
                  <a:schemeClr val="bg1"/>
                </a:solidFill>
              </a:rPr>
              <a:t> </a:t>
            </a:r>
            <a:endParaRPr lang="en-U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855978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446212" y="457200"/>
            <a:ext cx="88392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 smtClean="0"/>
              <a:t>Thank You! </a:t>
            </a:r>
            <a:endParaRPr lang="en-US" sz="8000" dirty="0"/>
          </a:p>
        </p:txBody>
      </p:sp>
    </p:spTree>
    <p:extLst>
      <p:ext uri="{BB962C8B-B14F-4D97-AF65-F5344CB8AC3E}">
        <p14:creationId xmlns:p14="http://schemas.microsoft.com/office/powerpoint/2010/main" val="331173045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 smtClean="0"/>
              <a:t>Who is this guy? </a:t>
            </a:r>
            <a:endParaRPr lang="en-US" sz="6000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522413" y="1904999"/>
            <a:ext cx="5791199" cy="4724401"/>
          </a:xfrm>
        </p:spPr>
        <p:txBody>
          <a:bodyPr>
            <a:normAutofit/>
          </a:bodyPr>
          <a:lstStyle/>
          <a:p>
            <a:r>
              <a:rPr lang="en-US" dirty="0" smtClean="0"/>
              <a:t>Bill Kindle – </a:t>
            </a:r>
            <a:r>
              <a:rPr lang="en-US" b="1" dirty="0" smtClean="0"/>
              <a:t>Systems Administrator</a:t>
            </a:r>
          </a:p>
          <a:p>
            <a:r>
              <a:rPr lang="en-US" b="1" dirty="0" smtClean="0"/>
              <a:t>Contributor </a:t>
            </a:r>
            <a:r>
              <a:rPr lang="en-US" dirty="0" smtClean="0"/>
              <a:t>to </a:t>
            </a:r>
            <a:r>
              <a:rPr lang="en-US" i="1" dirty="0" smtClean="0"/>
              <a:t>The PowerShell Conference Book vol. </a:t>
            </a:r>
            <a:r>
              <a:rPr lang="en-US" i="1" dirty="0"/>
              <a:t>2</a:t>
            </a:r>
            <a:endParaRPr lang="en-US" i="1" dirty="0" smtClean="0"/>
          </a:p>
          <a:p>
            <a:r>
              <a:rPr lang="en-US" b="1" dirty="0" smtClean="0"/>
              <a:t>Guest Writer </a:t>
            </a:r>
            <a:r>
              <a:rPr lang="en-US" dirty="0" smtClean="0"/>
              <a:t>for </a:t>
            </a:r>
            <a:r>
              <a:rPr lang="en-US" i="1" dirty="0" smtClean="0"/>
              <a:t>AdamTheAutomator.com</a:t>
            </a:r>
            <a:r>
              <a:rPr lang="en-US" dirty="0" smtClean="0"/>
              <a:t> and </a:t>
            </a:r>
            <a:r>
              <a:rPr lang="en-US" b="1" dirty="0" smtClean="0"/>
              <a:t>Content Contributor </a:t>
            </a:r>
            <a:r>
              <a:rPr lang="en-US" dirty="0" smtClean="0"/>
              <a:t>at </a:t>
            </a:r>
            <a:r>
              <a:rPr lang="en-US" i="1" dirty="0" smtClean="0"/>
              <a:t>TechSnips.io</a:t>
            </a:r>
            <a:endParaRPr lang="en-US" i="1" dirty="0"/>
          </a:p>
          <a:p>
            <a:r>
              <a:rPr lang="en-US" dirty="0" smtClean="0"/>
              <a:t>Is really into model railroading and trains</a:t>
            </a:r>
          </a:p>
          <a:p>
            <a:r>
              <a:rPr lang="en-US" b="1" dirty="0" smtClean="0"/>
              <a:t>Father</a:t>
            </a:r>
            <a:r>
              <a:rPr lang="en-US" dirty="0" smtClean="0"/>
              <a:t> of two wonderful, sticky, little people who don’t pay rent. </a:t>
            </a:r>
          </a:p>
          <a:p>
            <a:r>
              <a:rPr lang="en-US" b="1" dirty="0" smtClean="0"/>
              <a:t>Husband</a:t>
            </a:r>
            <a:r>
              <a:rPr lang="en-US" dirty="0" smtClean="0"/>
              <a:t> to a loving wife whom he’d be absolutely lost without.</a:t>
            </a:r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7012" y="1752600"/>
            <a:ext cx="3657601" cy="3657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13258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3212" y="838200"/>
            <a:ext cx="73152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/>
              <a:t>If you want to follow along, the code examples are available here:</a:t>
            </a:r>
            <a:endParaRPr lang="en-US" sz="5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7412" y="1143000"/>
            <a:ext cx="4538722" cy="4538722"/>
          </a:xfrm>
          <a:prstGeom prst="rect">
            <a:avLst/>
          </a:prstGeom>
        </p:spPr>
      </p:pic>
      <p:sp>
        <p:nvSpPr>
          <p:cNvPr id="4" name="Right Arrow 3"/>
          <p:cNvSpPr/>
          <p:nvPr/>
        </p:nvSpPr>
        <p:spPr>
          <a:xfrm>
            <a:off x="1674812" y="3886200"/>
            <a:ext cx="4572000" cy="1524000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SCAN ME!</a:t>
            </a:r>
            <a:endParaRPr lang="en-US" sz="3600" dirty="0">
              <a:effectLst>
                <a:glow rad="1016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69912" y="6248400"/>
            <a:ext cx="11353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</a:t>
            </a:r>
            <a:r>
              <a:rPr 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it clone https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://github.com/billkindle/FWVMUG_November_2019_Testing_Infrastructure_With_Pester.git</a:t>
            </a:r>
          </a:p>
        </p:txBody>
      </p:sp>
    </p:spTree>
    <p:extLst>
      <p:ext uri="{BB962C8B-B14F-4D97-AF65-F5344CB8AC3E}">
        <p14:creationId xmlns:p14="http://schemas.microsoft.com/office/powerpoint/2010/main" val="244711336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7200" dirty="0" smtClean="0"/>
              <a:t>Story Time!</a:t>
            </a:r>
            <a:endParaRPr lang="en-US" sz="7200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3412" y="2057400"/>
            <a:ext cx="8229600" cy="4114800"/>
          </a:xfrm>
        </p:spPr>
      </p:pic>
    </p:spTree>
    <p:extLst>
      <p:ext uri="{BB962C8B-B14F-4D97-AF65-F5344CB8AC3E}">
        <p14:creationId xmlns:p14="http://schemas.microsoft.com/office/powerpoint/2010/main" val="173926701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9250" y="2438400"/>
            <a:ext cx="8692399" cy="2819400"/>
          </a:xfrm>
        </p:spPr>
        <p:txBody>
          <a:bodyPr>
            <a:normAutofit/>
          </a:bodyPr>
          <a:lstStyle/>
          <a:p>
            <a:r>
              <a:rPr lang="en-US" sz="6000" dirty="0" smtClean="0"/>
              <a:t>Pester</a:t>
            </a:r>
            <a:endParaRPr lang="en-US" sz="60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5410200"/>
            <a:ext cx="10515601" cy="609601"/>
          </a:xfrm>
        </p:spPr>
        <p:txBody>
          <a:bodyPr>
            <a:noAutofit/>
          </a:bodyPr>
          <a:lstStyle/>
          <a:p>
            <a:r>
              <a:rPr lang="en-US" sz="4000" dirty="0" smtClean="0"/>
              <a:t>A Dual-Purpose PowerShell Module for the Developer and SysAdmin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47816014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 smtClean="0"/>
              <a:t>What is Pester</a:t>
            </a:r>
            <a:endParaRPr lang="en-US" sz="6000" dirty="0"/>
          </a:p>
        </p:txBody>
      </p:sp>
      <p:sp>
        <p:nvSpPr>
          <p:cNvPr id="3" name="TextBox 2"/>
          <p:cNvSpPr txBox="1"/>
          <p:nvPr/>
        </p:nvSpPr>
        <p:spPr>
          <a:xfrm>
            <a:off x="1522413" y="1905000"/>
            <a:ext cx="967739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/>
              <a:t>Pester is a testing framework for PowerShell code.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It’s a DSL (Domain Specific Language) with an easy to understand </a:t>
            </a:r>
            <a:r>
              <a:rPr lang="en-US" sz="3200" dirty="0" smtClean="0"/>
              <a:t>syntax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/>
              <a:t>Comes built-in with Windows 10, Server 2016 and 2019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/>
              <a:t>Works with CI/CD pipelines (Jenkins for example)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/>
              <a:t>It isn’t just for testing PowerShell code, it can also be used for…</a:t>
            </a:r>
          </a:p>
          <a:p>
            <a:pPr algn="ctr"/>
            <a:r>
              <a:rPr lang="en-US" sz="3200" dirty="0" smtClean="0"/>
              <a:t/>
            </a:r>
            <a:br>
              <a:rPr lang="en-US" sz="3200" dirty="0" smtClean="0"/>
            </a:br>
            <a:endParaRPr lang="en-US" sz="3200" dirty="0" smtClean="0"/>
          </a:p>
        </p:txBody>
      </p:sp>
      <p:sp>
        <p:nvSpPr>
          <p:cNvPr id="4" name="Rectangle 3"/>
          <p:cNvSpPr/>
          <p:nvPr/>
        </p:nvSpPr>
        <p:spPr>
          <a:xfrm rot="2207535">
            <a:off x="5489084" y="434372"/>
            <a:ext cx="2381424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96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?</a:t>
            </a:r>
            <a:endParaRPr lang="en-US" sz="96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5" name="Rectangle 4"/>
          <p:cNvSpPr/>
          <p:nvPr/>
        </p:nvSpPr>
        <p:spPr>
          <a:xfrm rot="2207535">
            <a:off x="10518283" y="-207147"/>
            <a:ext cx="2381424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96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?</a:t>
            </a:r>
            <a:endParaRPr lang="en-US" sz="96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6" name="Rectangle 5"/>
          <p:cNvSpPr/>
          <p:nvPr/>
        </p:nvSpPr>
        <p:spPr>
          <a:xfrm rot="18615101">
            <a:off x="-530909" y="-207147"/>
            <a:ext cx="2381424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96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?</a:t>
            </a:r>
            <a:endParaRPr lang="en-US" sz="96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7" name="Rectangle 6"/>
          <p:cNvSpPr/>
          <p:nvPr/>
        </p:nvSpPr>
        <p:spPr>
          <a:xfrm rot="13520299">
            <a:off x="-557742" y="5377781"/>
            <a:ext cx="2381424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96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?</a:t>
            </a:r>
            <a:endParaRPr lang="en-US" sz="96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 rot="7369385">
            <a:off x="10399651" y="5441797"/>
            <a:ext cx="2381424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96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?</a:t>
            </a:r>
            <a:endParaRPr lang="en-US" sz="96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0646368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1812" y="152400"/>
            <a:ext cx="10972800" cy="2362200"/>
          </a:xfrm>
        </p:spPr>
        <p:txBody>
          <a:bodyPr>
            <a:noAutofit/>
          </a:bodyPr>
          <a:lstStyle/>
          <a:p>
            <a:pPr algn="ctr"/>
            <a:r>
              <a:rPr lang="en-US" sz="8000" dirty="0" smtClean="0"/>
              <a:t>Let’s Talk About</a:t>
            </a:r>
            <a:br>
              <a:rPr lang="en-US" sz="8000" dirty="0" smtClean="0"/>
            </a:br>
            <a:r>
              <a:rPr lang="en-US" sz="8000" dirty="0" smtClean="0"/>
              <a:t>Testing Infrastructure</a:t>
            </a:r>
            <a:endParaRPr lang="en-US" sz="8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7412" y="2743200"/>
            <a:ext cx="5486400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42505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600" dirty="0" smtClean="0"/>
              <a:t>Why Testing is Important</a:t>
            </a:r>
            <a:endParaRPr lang="en-US" sz="6600" dirty="0"/>
          </a:p>
        </p:txBody>
      </p:sp>
      <p:sp>
        <p:nvSpPr>
          <p:cNvPr id="4" name="TextBox 3"/>
          <p:cNvSpPr txBox="1"/>
          <p:nvPr/>
        </p:nvSpPr>
        <p:spPr>
          <a:xfrm>
            <a:off x="912812" y="2743200"/>
            <a:ext cx="65532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Tx/>
              <a:buChar char="-"/>
            </a:pPr>
            <a:r>
              <a:rPr lang="en-US" sz="5400" dirty="0" smtClean="0"/>
              <a:t>Human Error</a:t>
            </a:r>
          </a:p>
          <a:p>
            <a:pPr marL="685800" indent="-685800">
              <a:buFontTx/>
              <a:buChar char="-"/>
            </a:pPr>
            <a:r>
              <a:rPr lang="en-US" sz="5400" dirty="0" smtClean="0"/>
              <a:t>Money / Time</a:t>
            </a:r>
          </a:p>
          <a:p>
            <a:pPr marL="685800" indent="-685800">
              <a:buFontTx/>
              <a:buChar char="-"/>
            </a:pPr>
            <a:r>
              <a:rPr lang="en-US" sz="5400" dirty="0" smtClean="0"/>
              <a:t>Right Thing To Do</a:t>
            </a:r>
            <a:endParaRPr lang="en-US" sz="5400" dirty="0"/>
          </a:p>
        </p:txBody>
      </p:sp>
      <p:pic>
        <p:nvPicPr>
          <p:cNvPr id="3" name="Picture 2" descr="75+ Free Stock Images 3D Human Character Best Collection ...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7412" y="2057400"/>
            <a:ext cx="4394200" cy="4394200"/>
          </a:xfrm>
          <a:prstGeom prst="rect">
            <a:avLst/>
          </a:prstGeom>
        </p:spPr>
      </p:pic>
      <p:pic>
        <p:nvPicPr>
          <p:cNvPr id="5" name="Picture 4" descr="Time Money Horizontal · Free image on Pixabay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5824" y="2057400"/>
            <a:ext cx="4394200" cy="4394200"/>
          </a:xfrm>
          <a:prstGeom prst="rect">
            <a:avLst/>
          </a:prstGeom>
        </p:spPr>
      </p:pic>
      <p:pic>
        <p:nvPicPr>
          <p:cNvPr id="6" name="Picture 5" descr="Do the right Thing! on Vimeo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6924" y="1893744"/>
            <a:ext cx="4572000" cy="4557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50665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 smtClean="0"/>
              <a:t>Let’s turn our checklists…</a:t>
            </a:r>
            <a:endParaRPr lang="en-US" sz="4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3013" y="1981200"/>
            <a:ext cx="4622800" cy="3467100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4341812" y="5257800"/>
            <a:ext cx="9144001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 smtClean="0"/>
              <a:t>…into </a:t>
            </a:r>
            <a:r>
              <a:rPr lang="en-US" sz="4800" dirty="0" err="1" smtClean="0"/>
              <a:t>TaC</a:t>
            </a:r>
            <a:r>
              <a:rPr lang="en-US" sz="4800" dirty="0" smtClean="0"/>
              <a:t> (testing-as-code).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38338137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Digital Blue Tunnel 16x9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2895261.potx" id="{4CBF9558-C12D-4F51-9AA3-9D0796951DBC}" vid="{FFC159E6-A134-46E7-B1A0-C306E39FC295}"/>
    </a:ext>
  </a:extLst>
</a:theme>
</file>

<file path=ppt/theme/theme2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Business digital blue tunnel presentation (widescreen)</Template>
  <TotalTime>0</TotalTime>
  <Words>316</Words>
  <Application>Microsoft Office PowerPoint</Application>
  <PresentationFormat>Custom</PresentationFormat>
  <Paragraphs>72</Paragraphs>
  <Slides>18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1" baseType="lpstr">
      <vt:lpstr>Arial</vt:lpstr>
      <vt:lpstr>Corbel</vt:lpstr>
      <vt:lpstr>Digital Blue Tunnel 16x9</vt:lpstr>
      <vt:lpstr>November 2019 </vt:lpstr>
      <vt:lpstr>Who is this guy? </vt:lpstr>
      <vt:lpstr>PowerPoint Presentation</vt:lpstr>
      <vt:lpstr>Story Time!</vt:lpstr>
      <vt:lpstr>Pester</vt:lpstr>
      <vt:lpstr>What is Pester</vt:lpstr>
      <vt:lpstr>Let’s Talk About Testing Infrastructure</vt:lpstr>
      <vt:lpstr>Why Testing is Important</vt:lpstr>
      <vt:lpstr>Let’s turn our checklists…</vt:lpstr>
      <vt:lpstr>Pester Testing Quick Start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2019-11-21T04:32:52Z</dcterms:created>
  <dcterms:modified xsi:type="dcterms:W3CDTF">2019-11-21T04:33:28Z</dcterms:modified>
</cp:coreProperties>
</file>